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3" r:id="rId2"/>
    <p:sldId id="739" r:id="rId3"/>
    <p:sldId id="805" r:id="rId4"/>
    <p:sldId id="258" r:id="rId5"/>
    <p:sldId id="919" r:id="rId6"/>
    <p:sldId id="928" r:id="rId7"/>
    <p:sldId id="455" r:id="rId8"/>
    <p:sldId id="916" r:id="rId9"/>
    <p:sldId id="929" r:id="rId10"/>
    <p:sldId id="930" r:id="rId11"/>
    <p:sldId id="924" r:id="rId12"/>
    <p:sldId id="710" r:id="rId13"/>
    <p:sldId id="913" r:id="rId14"/>
    <p:sldId id="92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elanie Scharler" initials="MS [6]" lastIdx="1" clrIdx="6"/>
  <p:cmAuthor id="1" name="McCabe, Johanna" initials="MJ" lastIdx="15" clrIdx="0"/>
  <p:cmAuthor id="8" name="Melanie Scharler" initials="MS [7]" lastIdx="1" clrIdx="7"/>
  <p:cmAuthor id="2" name="Melanie Scharler" initials="MS" lastIdx="1" clrIdx="1"/>
  <p:cmAuthor id="9" name="Nasser, Samer" initials="NS" lastIdx="2" clrIdx="8">
    <p:extLst>
      <p:ext uri="{19B8F6BF-5375-455C-9EA6-DF929625EA0E}">
        <p15:presenceInfo xmlns:p15="http://schemas.microsoft.com/office/powerpoint/2012/main" userId="S::SNasser@media.nyc.gov::ed4cc4c6-4a8d-43db-8bdd-58b4d831d61c" providerId="AD"/>
      </p:ext>
    </p:extLst>
  </p:cmAuthor>
  <p:cmAuthor id="3" name="Melanie Scharler" initials="MS [2]" lastIdx="1" clrIdx="2"/>
  <p:cmAuthor id="4" name="Melanie Scharler" initials="MS [3]" lastIdx="1" clrIdx="3"/>
  <p:cmAuthor id="5" name="Melanie Scharler" initials="MS [4]" lastIdx="1" clrIdx="4"/>
  <p:cmAuthor id="6" name="Melanie Scharler" initials="MS [5]" lastIdx="1"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34692"/>
    <a:srgbClr val="0F75BC"/>
    <a:srgbClr val="5B9BD5"/>
    <a:srgbClr val="1B75BB"/>
    <a:srgbClr val="D773A1"/>
    <a:srgbClr val="5F574F"/>
    <a:srgbClr val="C06790"/>
    <a:srgbClr val="952D61"/>
    <a:srgbClr val="D739A1"/>
    <a:srgbClr val="9851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4C9C07-C492-447A-A8B7-914821A62BCD}" v="3" dt="2022-07-26T17:31:25.6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56"/>
    <p:restoredTop sz="94674"/>
  </p:normalViewPr>
  <p:slideViewPr>
    <p:cSldViewPr snapToGrid="0" snapToObjects="1">
      <p:cViewPr varScale="1">
        <p:scale>
          <a:sx n="108" d="100"/>
          <a:sy n="108" d="100"/>
        </p:scale>
        <p:origin x="144" y="40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sser, Samer" userId="ed4cc4c6-4a8d-43db-8bdd-58b4d831d61c" providerId="ADAL" clId="{F14C9C07-C492-447A-A8B7-914821A62BCD}"/>
    <pc:docChg chg="undo custSel addSld delSld modSld">
      <pc:chgData name="Nasser, Samer" userId="ed4cc4c6-4a8d-43db-8bdd-58b4d831d61c" providerId="ADAL" clId="{F14C9C07-C492-447A-A8B7-914821A62BCD}" dt="2022-08-04T16:58:25.131" v="324" actId="1076"/>
      <pc:docMkLst>
        <pc:docMk/>
      </pc:docMkLst>
      <pc:sldChg chg="delCm">
        <pc:chgData name="Nasser, Samer" userId="ed4cc4c6-4a8d-43db-8bdd-58b4d831d61c" providerId="ADAL" clId="{F14C9C07-C492-447A-A8B7-914821A62BCD}" dt="2022-07-19T01:14:58.751" v="3" actId="1592"/>
        <pc:sldMkLst>
          <pc:docMk/>
          <pc:sldMk cId="0" sldId="258"/>
        </pc:sldMkLst>
      </pc:sldChg>
      <pc:sldChg chg="delCm">
        <pc:chgData name="Nasser, Samer" userId="ed4cc4c6-4a8d-43db-8bdd-58b4d831d61c" providerId="ADAL" clId="{F14C9C07-C492-447A-A8B7-914821A62BCD}" dt="2022-07-19T01:16:53.201" v="12" actId="1592"/>
        <pc:sldMkLst>
          <pc:docMk/>
          <pc:sldMk cId="2336809688" sldId="455"/>
        </pc:sldMkLst>
      </pc:sldChg>
      <pc:sldChg chg="modSp mod delCm">
        <pc:chgData name="Nasser, Samer" userId="ed4cc4c6-4a8d-43db-8bdd-58b4d831d61c" providerId="ADAL" clId="{F14C9C07-C492-447A-A8B7-914821A62BCD}" dt="2022-08-04T16:19:25.892" v="107" actId="20577"/>
        <pc:sldMkLst>
          <pc:docMk/>
          <pc:sldMk cId="1127029064" sldId="739"/>
        </pc:sldMkLst>
        <pc:spChg chg="mod">
          <ac:chgData name="Nasser, Samer" userId="ed4cc4c6-4a8d-43db-8bdd-58b4d831d61c" providerId="ADAL" clId="{F14C9C07-C492-447A-A8B7-914821A62BCD}" dt="2022-08-04T16:19:25.892" v="107" actId="20577"/>
          <ac:spMkLst>
            <pc:docMk/>
            <pc:sldMk cId="1127029064" sldId="739"/>
            <ac:spMk id="26" creationId="{1921714D-0B35-34BD-E8F2-7863E44FE87F}"/>
          </ac:spMkLst>
        </pc:spChg>
      </pc:sldChg>
      <pc:sldChg chg="addSp delSp modSp del mod">
        <pc:chgData name="Nasser, Samer" userId="ed4cc4c6-4a8d-43db-8bdd-58b4d831d61c" providerId="ADAL" clId="{F14C9C07-C492-447A-A8B7-914821A62BCD}" dt="2022-07-26T17:31:29.123" v="62" actId="2696"/>
        <pc:sldMkLst>
          <pc:docMk/>
          <pc:sldMk cId="3459633613" sldId="742"/>
        </pc:sldMkLst>
        <pc:spChg chg="mod">
          <ac:chgData name="Nasser, Samer" userId="ed4cc4c6-4a8d-43db-8bdd-58b4d831d61c" providerId="ADAL" clId="{F14C9C07-C492-447A-A8B7-914821A62BCD}" dt="2022-07-22T22:44:25.915" v="58" actId="1076"/>
          <ac:spMkLst>
            <pc:docMk/>
            <pc:sldMk cId="3459633613" sldId="742"/>
            <ac:spMk id="6" creationId="{2F8927D5-C21B-4A48-9F40-0C20B0C31416}"/>
          </ac:spMkLst>
        </pc:spChg>
        <pc:spChg chg="mod">
          <ac:chgData name="Nasser, Samer" userId="ed4cc4c6-4a8d-43db-8bdd-58b4d831d61c" providerId="ADAL" clId="{F14C9C07-C492-447A-A8B7-914821A62BCD}" dt="2022-07-22T22:41:35.980" v="52" actId="1076"/>
          <ac:spMkLst>
            <pc:docMk/>
            <pc:sldMk cId="3459633613" sldId="742"/>
            <ac:spMk id="24" creationId="{5C1437C1-9155-39F8-7CD6-D0FA6956922D}"/>
          </ac:spMkLst>
        </pc:spChg>
        <pc:spChg chg="mod">
          <ac:chgData name="Nasser, Samer" userId="ed4cc4c6-4a8d-43db-8bdd-58b4d831d61c" providerId="ADAL" clId="{F14C9C07-C492-447A-A8B7-914821A62BCD}" dt="2022-07-22T22:42:01.532" v="57" actId="1076"/>
          <ac:spMkLst>
            <pc:docMk/>
            <pc:sldMk cId="3459633613" sldId="742"/>
            <ac:spMk id="26" creationId="{C03534CB-B304-C967-66EB-E04E9D19BC8D}"/>
          </ac:spMkLst>
        </pc:spChg>
        <pc:spChg chg="mod">
          <ac:chgData name="Nasser, Samer" userId="ed4cc4c6-4a8d-43db-8bdd-58b4d831d61c" providerId="ADAL" clId="{F14C9C07-C492-447A-A8B7-914821A62BCD}" dt="2022-07-22T22:39:39.837" v="45" actId="1076"/>
          <ac:spMkLst>
            <pc:docMk/>
            <pc:sldMk cId="3459633613" sldId="742"/>
            <ac:spMk id="59" creationId="{EDFF8B98-9BDF-E21E-D2B3-7475798F4B90}"/>
          </ac:spMkLst>
        </pc:spChg>
        <pc:spChg chg="mod">
          <ac:chgData name="Nasser, Samer" userId="ed4cc4c6-4a8d-43db-8bdd-58b4d831d61c" providerId="ADAL" clId="{F14C9C07-C492-447A-A8B7-914821A62BCD}" dt="2022-07-22T22:41:11.892" v="51" actId="1076"/>
          <ac:spMkLst>
            <pc:docMk/>
            <pc:sldMk cId="3459633613" sldId="742"/>
            <ac:spMk id="74" creationId="{9A4A0789-2121-8CCF-17CE-39F220F63FD7}"/>
          </ac:spMkLst>
        </pc:spChg>
        <pc:spChg chg="mod">
          <ac:chgData name="Nasser, Samer" userId="ed4cc4c6-4a8d-43db-8bdd-58b4d831d61c" providerId="ADAL" clId="{F14C9C07-C492-447A-A8B7-914821A62BCD}" dt="2022-07-22T22:41:11.892" v="51" actId="1076"/>
          <ac:spMkLst>
            <pc:docMk/>
            <pc:sldMk cId="3459633613" sldId="742"/>
            <ac:spMk id="80" creationId="{9E26308F-E4E2-B82B-7051-99435A5D0A4B}"/>
          </ac:spMkLst>
        </pc:spChg>
        <pc:grpChg chg="mod">
          <ac:chgData name="Nasser, Samer" userId="ed4cc4c6-4a8d-43db-8bdd-58b4d831d61c" providerId="ADAL" clId="{F14C9C07-C492-447A-A8B7-914821A62BCD}" dt="2022-07-22T22:42:01.532" v="57" actId="1076"/>
          <ac:grpSpMkLst>
            <pc:docMk/>
            <pc:sldMk cId="3459633613" sldId="742"/>
            <ac:grpSpMk id="93" creationId="{7C192DEC-4EAD-1BDC-E498-EF74C279A60C}"/>
          </ac:grpSpMkLst>
        </pc:grpChg>
        <pc:picChg chg="add del">
          <ac:chgData name="Nasser, Samer" userId="ed4cc4c6-4a8d-43db-8bdd-58b4d831d61c" providerId="ADAL" clId="{F14C9C07-C492-447A-A8B7-914821A62BCD}" dt="2022-07-26T17:31:12.529" v="60"/>
          <ac:picMkLst>
            <pc:docMk/>
            <pc:sldMk cId="3459633613" sldId="742"/>
            <ac:picMk id="5" creationId="{01A1CD25-7847-4AC7-9110-5BB88FC80944}"/>
          </ac:picMkLst>
        </pc:picChg>
      </pc:sldChg>
      <pc:sldChg chg="modSp mod delCm">
        <pc:chgData name="Nasser, Samer" userId="ed4cc4c6-4a8d-43db-8bdd-58b4d831d61c" providerId="ADAL" clId="{F14C9C07-C492-447A-A8B7-914821A62BCD}" dt="2022-08-04T16:28:03.480" v="109" actId="1076"/>
        <pc:sldMkLst>
          <pc:docMk/>
          <pc:sldMk cId="1087200849" sldId="805"/>
        </pc:sldMkLst>
        <pc:spChg chg="mod">
          <ac:chgData name="Nasser, Samer" userId="ed4cc4c6-4a8d-43db-8bdd-58b4d831d61c" providerId="ADAL" clId="{F14C9C07-C492-447A-A8B7-914821A62BCD}" dt="2022-07-19T01:21:08.270" v="14" actId="1076"/>
          <ac:spMkLst>
            <pc:docMk/>
            <pc:sldMk cId="1087200849" sldId="805"/>
            <ac:spMk id="13" creationId="{C8745441-15C1-374C-B0BB-6AACF0C74296}"/>
          </ac:spMkLst>
        </pc:spChg>
        <pc:spChg chg="mod">
          <ac:chgData name="Nasser, Samer" userId="ed4cc4c6-4a8d-43db-8bdd-58b4d831d61c" providerId="ADAL" clId="{F14C9C07-C492-447A-A8B7-914821A62BCD}" dt="2022-08-04T16:28:03.480" v="109" actId="1076"/>
          <ac:spMkLst>
            <pc:docMk/>
            <pc:sldMk cId="1087200849" sldId="805"/>
            <ac:spMk id="54" creationId="{1A04B472-5550-A960-9613-2FBD8AB8A5BC}"/>
          </ac:spMkLst>
        </pc:spChg>
      </pc:sldChg>
      <pc:sldChg chg="delCm">
        <pc:chgData name="Nasser, Samer" userId="ed4cc4c6-4a8d-43db-8bdd-58b4d831d61c" providerId="ADAL" clId="{F14C9C07-C492-447A-A8B7-914821A62BCD}" dt="2022-07-19T01:17:05.936" v="13" actId="1592"/>
        <pc:sldMkLst>
          <pc:docMk/>
          <pc:sldMk cId="1670318758" sldId="916"/>
        </pc:sldMkLst>
      </pc:sldChg>
      <pc:sldChg chg="modSp mod">
        <pc:chgData name="Nasser, Samer" userId="ed4cc4c6-4a8d-43db-8bdd-58b4d831d61c" providerId="ADAL" clId="{F14C9C07-C492-447A-A8B7-914821A62BCD}" dt="2022-08-04T16:45:48.928" v="224" actId="1076"/>
        <pc:sldMkLst>
          <pc:docMk/>
          <pc:sldMk cId="2110820906" sldId="919"/>
        </pc:sldMkLst>
        <pc:spChg chg="mod">
          <ac:chgData name="Nasser, Samer" userId="ed4cc4c6-4a8d-43db-8bdd-58b4d831d61c" providerId="ADAL" clId="{F14C9C07-C492-447A-A8B7-914821A62BCD}" dt="2022-08-04T16:45:48.928" v="224" actId="1076"/>
          <ac:spMkLst>
            <pc:docMk/>
            <pc:sldMk cId="2110820906" sldId="919"/>
            <ac:spMk id="13" creationId="{6A062532-9E30-9133-6847-99A26B239ECA}"/>
          </ac:spMkLst>
        </pc:spChg>
        <pc:spChg chg="mod">
          <ac:chgData name="Nasser, Samer" userId="ed4cc4c6-4a8d-43db-8bdd-58b4d831d61c" providerId="ADAL" clId="{F14C9C07-C492-447A-A8B7-914821A62BCD}" dt="2022-08-04T16:44:57.068" v="194" actId="20577"/>
          <ac:spMkLst>
            <pc:docMk/>
            <pc:sldMk cId="2110820906" sldId="919"/>
            <ac:spMk id="14" creationId="{20FC37D3-287A-903D-5A6C-F7BDE4D1ABAB}"/>
          </ac:spMkLst>
        </pc:spChg>
        <pc:spChg chg="mod">
          <ac:chgData name="Nasser, Samer" userId="ed4cc4c6-4a8d-43db-8bdd-58b4d831d61c" providerId="ADAL" clId="{F14C9C07-C492-447A-A8B7-914821A62BCD}" dt="2022-08-04T16:33:45.165" v="133" actId="1076"/>
          <ac:spMkLst>
            <pc:docMk/>
            <pc:sldMk cId="2110820906" sldId="919"/>
            <ac:spMk id="23" creationId="{CD1CB979-E6F3-C7A3-726C-AC6F0A5D4FD6}"/>
          </ac:spMkLst>
        </pc:spChg>
        <pc:spChg chg="mod">
          <ac:chgData name="Nasser, Samer" userId="ed4cc4c6-4a8d-43db-8bdd-58b4d831d61c" providerId="ADAL" clId="{F14C9C07-C492-447A-A8B7-914821A62BCD}" dt="2022-08-04T16:33:21.133" v="130" actId="1076"/>
          <ac:spMkLst>
            <pc:docMk/>
            <pc:sldMk cId="2110820906" sldId="919"/>
            <ac:spMk id="25" creationId="{36A71F2A-7FF7-3B3E-F4A5-F4DF68914E95}"/>
          </ac:spMkLst>
        </pc:spChg>
        <pc:spChg chg="mod">
          <ac:chgData name="Nasser, Samer" userId="ed4cc4c6-4a8d-43db-8bdd-58b4d831d61c" providerId="ADAL" clId="{F14C9C07-C492-447A-A8B7-914821A62BCD}" dt="2022-08-04T16:33:28.541" v="131" actId="1076"/>
          <ac:spMkLst>
            <pc:docMk/>
            <pc:sldMk cId="2110820906" sldId="919"/>
            <ac:spMk id="26" creationId="{A9718C1D-C54B-25A4-34FA-AC5A850D132F}"/>
          </ac:spMkLst>
        </pc:spChg>
        <pc:spChg chg="mod">
          <ac:chgData name="Nasser, Samer" userId="ed4cc4c6-4a8d-43db-8bdd-58b4d831d61c" providerId="ADAL" clId="{F14C9C07-C492-447A-A8B7-914821A62BCD}" dt="2022-08-04T16:32:39.783" v="125" actId="1076"/>
          <ac:spMkLst>
            <pc:docMk/>
            <pc:sldMk cId="2110820906" sldId="919"/>
            <ac:spMk id="68" creationId="{52DC96EA-E1C0-8443-90E4-C82F27A7FEBF}"/>
          </ac:spMkLst>
        </pc:spChg>
        <pc:grpChg chg="mod">
          <ac:chgData name="Nasser, Samer" userId="ed4cc4c6-4a8d-43db-8bdd-58b4d831d61c" providerId="ADAL" clId="{F14C9C07-C492-447A-A8B7-914821A62BCD}" dt="2022-08-04T16:33:39.221" v="132" actId="1076"/>
          <ac:grpSpMkLst>
            <pc:docMk/>
            <pc:sldMk cId="2110820906" sldId="919"/>
            <ac:grpSpMk id="24" creationId="{97464325-22EF-061E-A2F6-742C235F4B6E}"/>
          </ac:grpSpMkLst>
        </pc:grpChg>
      </pc:sldChg>
      <pc:sldChg chg="delCm">
        <pc:chgData name="Nasser, Samer" userId="ed4cc4c6-4a8d-43db-8bdd-58b4d831d61c" providerId="ADAL" clId="{F14C9C07-C492-447A-A8B7-914821A62BCD}" dt="2022-07-19T01:14:40.638" v="0" actId="1592"/>
        <pc:sldMkLst>
          <pc:docMk/>
          <pc:sldMk cId="3609032275" sldId="924"/>
        </pc:sldMkLst>
      </pc:sldChg>
      <pc:sldChg chg="modSp mod delCm">
        <pc:chgData name="Nasser, Samer" userId="ed4cc4c6-4a8d-43db-8bdd-58b4d831d61c" providerId="ADAL" clId="{F14C9C07-C492-447A-A8B7-914821A62BCD}" dt="2022-07-19T01:16:20.960" v="8" actId="947"/>
        <pc:sldMkLst>
          <pc:docMk/>
          <pc:sldMk cId="2779717815" sldId="928"/>
        </pc:sldMkLst>
        <pc:spChg chg="mod">
          <ac:chgData name="Nasser, Samer" userId="ed4cc4c6-4a8d-43db-8bdd-58b4d831d61c" providerId="ADAL" clId="{F14C9C07-C492-447A-A8B7-914821A62BCD}" dt="2022-07-19T01:16:20.960" v="8" actId="947"/>
          <ac:spMkLst>
            <pc:docMk/>
            <pc:sldMk cId="2779717815" sldId="928"/>
            <ac:spMk id="15" creationId="{06A62E67-4079-BAAC-22E4-2C26C215A553}"/>
          </ac:spMkLst>
        </pc:spChg>
      </pc:sldChg>
      <pc:sldChg chg="addSp delSp modSp add mod">
        <pc:chgData name="Nasser, Samer" userId="ed4cc4c6-4a8d-43db-8bdd-58b4d831d61c" providerId="ADAL" clId="{F14C9C07-C492-447A-A8B7-914821A62BCD}" dt="2022-08-04T16:58:11.013" v="322" actId="478"/>
        <pc:sldMkLst>
          <pc:docMk/>
          <pc:sldMk cId="1434993058" sldId="929"/>
        </pc:sldMkLst>
        <pc:spChg chg="add del mod">
          <ac:chgData name="Nasser, Samer" userId="ed4cc4c6-4a8d-43db-8bdd-58b4d831d61c" providerId="ADAL" clId="{F14C9C07-C492-447A-A8B7-914821A62BCD}" dt="2022-08-04T16:43:14.185" v="176" actId="1076"/>
          <ac:spMkLst>
            <pc:docMk/>
            <pc:sldMk cId="1434993058" sldId="929"/>
            <ac:spMk id="6" creationId="{2F8927D5-C21B-4A48-9F40-0C20B0C31416}"/>
          </ac:spMkLst>
        </pc:spChg>
        <pc:spChg chg="mod">
          <ac:chgData name="Nasser, Samer" userId="ed4cc4c6-4a8d-43db-8bdd-58b4d831d61c" providerId="ADAL" clId="{F14C9C07-C492-447A-A8B7-914821A62BCD}" dt="2022-08-04T16:55:40.742" v="299" actId="6549"/>
          <ac:spMkLst>
            <pc:docMk/>
            <pc:sldMk cId="1434993058" sldId="929"/>
            <ac:spMk id="10" creationId="{4DAE322C-B2CA-68C5-67A5-5974B877453C}"/>
          </ac:spMkLst>
        </pc:spChg>
        <pc:spChg chg="mod">
          <ac:chgData name="Nasser, Samer" userId="ed4cc4c6-4a8d-43db-8bdd-58b4d831d61c" providerId="ADAL" clId="{F14C9C07-C492-447A-A8B7-914821A62BCD}" dt="2022-08-04T16:42:28.801" v="163" actId="1076"/>
          <ac:spMkLst>
            <pc:docMk/>
            <pc:sldMk cId="1434993058" sldId="929"/>
            <ac:spMk id="17" creationId="{F1D9EDBD-6DD4-443E-0A8F-5DDAF8252837}"/>
          </ac:spMkLst>
        </pc:spChg>
        <pc:spChg chg="mod">
          <ac:chgData name="Nasser, Samer" userId="ed4cc4c6-4a8d-43db-8bdd-58b4d831d61c" providerId="ADAL" clId="{F14C9C07-C492-447A-A8B7-914821A62BCD}" dt="2022-08-04T16:42:26.410" v="162" actId="1076"/>
          <ac:spMkLst>
            <pc:docMk/>
            <pc:sldMk cId="1434993058" sldId="929"/>
            <ac:spMk id="18" creationId="{7FA9CDD8-2BC7-F245-B0B8-2E3334D6070F}"/>
          </ac:spMkLst>
        </pc:spChg>
        <pc:spChg chg="mod">
          <ac:chgData name="Nasser, Samer" userId="ed4cc4c6-4a8d-43db-8bdd-58b4d831d61c" providerId="ADAL" clId="{F14C9C07-C492-447A-A8B7-914821A62BCD}" dt="2022-08-04T16:40:11.283" v="135" actId="115"/>
          <ac:spMkLst>
            <pc:docMk/>
            <pc:sldMk cId="1434993058" sldId="929"/>
            <ac:spMk id="42" creationId="{3671D006-6658-9B45-92E0-A5C215D0A976}"/>
          </ac:spMkLst>
        </pc:spChg>
        <pc:spChg chg="mod">
          <ac:chgData name="Nasser, Samer" userId="ed4cc4c6-4a8d-43db-8bdd-58b4d831d61c" providerId="ADAL" clId="{F14C9C07-C492-447A-A8B7-914821A62BCD}" dt="2022-08-04T16:42:51.297" v="169" actId="1076"/>
          <ac:spMkLst>
            <pc:docMk/>
            <pc:sldMk cId="1434993058" sldId="929"/>
            <ac:spMk id="59" creationId="{EDFF8B98-9BDF-E21E-D2B3-7475798F4B90}"/>
          </ac:spMkLst>
        </pc:spChg>
        <pc:spChg chg="del mod">
          <ac:chgData name="Nasser, Samer" userId="ed4cc4c6-4a8d-43db-8bdd-58b4d831d61c" providerId="ADAL" clId="{F14C9C07-C492-447A-A8B7-914821A62BCD}" dt="2022-08-04T16:40:39.051" v="137" actId="478"/>
          <ac:spMkLst>
            <pc:docMk/>
            <pc:sldMk cId="1434993058" sldId="929"/>
            <ac:spMk id="64" creationId="{743ABDC7-1B68-8950-4BD7-ED7F6D283BFA}"/>
          </ac:spMkLst>
        </pc:spChg>
        <pc:spChg chg="del mod topLvl">
          <ac:chgData name="Nasser, Samer" userId="ed4cc4c6-4a8d-43db-8bdd-58b4d831d61c" providerId="ADAL" clId="{F14C9C07-C492-447A-A8B7-914821A62BCD}" dt="2022-08-04T16:40:51.083" v="143" actId="478"/>
          <ac:spMkLst>
            <pc:docMk/>
            <pc:sldMk cId="1434993058" sldId="929"/>
            <ac:spMk id="66" creationId="{90778CAB-5354-3B24-87F4-2D3777FFA725}"/>
          </ac:spMkLst>
        </pc:spChg>
        <pc:spChg chg="add del mod topLvl">
          <ac:chgData name="Nasser, Samer" userId="ed4cc4c6-4a8d-43db-8bdd-58b4d831d61c" providerId="ADAL" clId="{F14C9C07-C492-447A-A8B7-914821A62BCD}" dt="2022-08-04T16:40:49.995" v="142" actId="478"/>
          <ac:spMkLst>
            <pc:docMk/>
            <pc:sldMk cId="1434993058" sldId="929"/>
            <ac:spMk id="67" creationId="{616F3A7C-E9F0-67F3-165F-1278E024EB3D}"/>
          </ac:spMkLst>
        </pc:spChg>
        <pc:spChg chg="mod">
          <ac:chgData name="Nasser, Samer" userId="ed4cc4c6-4a8d-43db-8bdd-58b4d831d61c" providerId="ADAL" clId="{F14C9C07-C492-447A-A8B7-914821A62BCD}" dt="2022-08-04T16:41:46.122" v="155" actId="1076"/>
          <ac:spMkLst>
            <pc:docMk/>
            <pc:sldMk cId="1434993058" sldId="929"/>
            <ac:spMk id="68" creationId="{1A766115-3418-4695-AC8C-FFCDC4B02E90}"/>
          </ac:spMkLst>
        </pc:spChg>
        <pc:spChg chg="mod">
          <ac:chgData name="Nasser, Samer" userId="ed4cc4c6-4a8d-43db-8bdd-58b4d831d61c" providerId="ADAL" clId="{F14C9C07-C492-447A-A8B7-914821A62BCD}" dt="2022-08-04T16:41:38.066" v="152" actId="1076"/>
          <ac:spMkLst>
            <pc:docMk/>
            <pc:sldMk cId="1434993058" sldId="929"/>
            <ac:spMk id="71" creationId="{70C9BD6B-AFA8-9F05-6C6A-ED9C83A8C6FC}"/>
          </ac:spMkLst>
        </pc:spChg>
        <pc:spChg chg="mod">
          <ac:chgData name="Nasser, Samer" userId="ed4cc4c6-4a8d-43db-8bdd-58b4d831d61c" providerId="ADAL" clId="{F14C9C07-C492-447A-A8B7-914821A62BCD}" dt="2022-08-04T16:43:19.546" v="178" actId="20577"/>
          <ac:spMkLst>
            <pc:docMk/>
            <pc:sldMk cId="1434993058" sldId="929"/>
            <ac:spMk id="72" creationId="{C6971F31-AA7B-0388-8DB9-03FCF9BEE01B}"/>
          </ac:spMkLst>
        </pc:spChg>
        <pc:spChg chg="mod">
          <ac:chgData name="Nasser, Samer" userId="ed4cc4c6-4a8d-43db-8bdd-58b4d831d61c" providerId="ADAL" clId="{F14C9C07-C492-447A-A8B7-914821A62BCD}" dt="2022-08-04T16:43:23.306" v="180" actId="20577"/>
          <ac:spMkLst>
            <pc:docMk/>
            <pc:sldMk cId="1434993058" sldId="929"/>
            <ac:spMk id="73" creationId="{3DCF9020-EA86-3B8B-49D6-62DE1F4FD2E3}"/>
          </ac:spMkLst>
        </pc:spChg>
        <pc:spChg chg="mod">
          <ac:chgData name="Nasser, Samer" userId="ed4cc4c6-4a8d-43db-8bdd-58b4d831d61c" providerId="ADAL" clId="{F14C9C07-C492-447A-A8B7-914821A62BCD}" dt="2022-08-04T16:42:31.218" v="164" actId="1076"/>
          <ac:spMkLst>
            <pc:docMk/>
            <pc:sldMk cId="1434993058" sldId="929"/>
            <ac:spMk id="81" creationId="{E2C6FDBE-808B-8B24-731D-EE8CF0131B3E}"/>
          </ac:spMkLst>
        </pc:spChg>
        <pc:grpChg chg="mod">
          <ac:chgData name="Nasser, Samer" userId="ed4cc4c6-4a8d-43db-8bdd-58b4d831d61c" providerId="ADAL" clId="{F14C9C07-C492-447A-A8B7-914821A62BCD}" dt="2022-08-04T16:42:47.666" v="168" actId="1076"/>
          <ac:grpSpMkLst>
            <pc:docMk/>
            <pc:sldMk cId="1434993058" sldId="929"/>
            <ac:grpSpMk id="11" creationId="{1928D80A-DEB0-C958-54FF-29B901B7EA75}"/>
          </ac:grpSpMkLst>
        </pc:grpChg>
        <pc:grpChg chg="add del mod">
          <ac:chgData name="Nasser, Samer" userId="ed4cc4c6-4a8d-43db-8bdd-58b4d831d61c" providerId="ADAL" clId="{F14C9C07-C492-447A-A8B7-914821A62BCD}" dt="2022-08-04T16:58:11.013" v="322" actId="478"/>
          <ac:grpSpMkLst>
            <pc:docMk/>
            <pc:sldMk cId="1434993058" sldId="929"/>
            <ac:grpSpMk id="13" creationId="{10390AE9-AB39-D9F2-EB4B-73CD59CBC50C}"/>
          </ac:grpSpMkLst>
        </pc:grpChg>
        <pc:grpChg chg="mod">
          <ac:chgData name="Nasser, Samer" userId="ed4cc4c6-4a8d-43db-8bdd-58b4d831d61c" providerId="ADAL" clId="{F14C9C07-C492-447A-A8B7-914821A62BCD}" dt="2022-08-04T16:42:18.754" v="160" actId="1076"/>
          <ac:grpSpMkLst>
            <pc:docMk/>
            <pc:sldMk cId="1434993058" sldId="929"/>
            <ac:grpSpMk id="14" creationId="{CE4DABAB-9B41-9D03-3373-BF42F540AFD3}"/>
          </ac:grpSpMkLst>
        </pc:grpChg>
        <pc:grpChg chg="mod">
          <ac:chgData name="Nasser, Samer" userId="ed4cc4c6-4a8d-43db-8bdd-58b4d831d61c" providerId="ADAL" clId="{F14C9C07-C492-447A-A8B7-914821A62BCD}" dt="2022-08-04T16:42:14.570" v="159" actId="1076"/>
          <ac:grpSpMkLst>
            <pc:docMk/>
            <pc:sldMk cId="1434993058" sldId="929"/>
            <ac:grpSpMk id="19" creationId="{B835F45B-DFA5-0118-7D24-DF9E53AF348E}"/>
          </ac:grpSpMkLst>
        </pc:grpChg>
        <pc:grpChg chg="mod">
          <ac:chgData name="Nasser, Samer" userId="ed4cc4c6-4a8d-43db-8bdd-58b4d831d61c" providerId="ADAL" clId="{F14C9C07-C492-447A-A8B7-914821A62BCD}" dt="2022-08-04T16:42:22.730" v="161" actId="1076"/>
          <ac:grpSpMkLst>
            <pc:docMk/>
            <pc:sldMk cId="1434993058" sldId="929"/>
            <ac:grpSpMk id="61" creationId="{C04E4AB0-09F0-F161-D00C-F4389BABB893}"/>
          </ac:grpSpMkLst>
        </pc:grpChg>
        <pc:grpChg chg="add del">
          <ac:chgData name="Nasser, Samer" userId="ed4cc4c6-4a8d-43db-8bdd-58b4d831d61c" providerId="ADAL" clId="{F14C9C07-C492-447A-A8B7-914821A62BCD}" dt="2022-08-04T16:40:49.995" v="142" actId="478"/>
          <ac:grpSpMkLst>
            <pc:docMk/>
            <pc:sldMk cId="1434993058" sldId="929"/>
            <ac:grpSpMk id="65" creationId="{60C97EB4-6444-59B7-637E-F5CC9D6958B2}"/>
          </ac:grpSpMkLst>
        </pc:grpChg>
        <pc:grpChg chg="mod">
          <ac:chgData name="Nasser, Samer" userId="ed4cc4c6-4a8d-43db-8bdd-58b4d831d61c" providerId="ADAL" clId="{F14C9C07-C492-447A-A8B7-914821A62BCD}" dt="2022-08-04T16:40:55.498" v="145" actId="1076"/>
          <ac:grpSpMkLst>
            <pc:docMk/>
            <pc:sldMk cId="1434993058" sldId="929"/>
            <ac:grpSpMk id="69" creationId="{7D5F36D2-760D-1E31-91D4-5128EE80349C}"/>
          </ac:grpSpMkLst>
        </pc:grpChg>
      </pc:sldChg>
      <pc:sldChg chg="addSp delSp modSp add mod">
        <pc:chgData name="Nasser, Samer" userId="ed4cc4c6-4a8d-43db-8bdd-58b4d831d61c" providerId="ADAL" clId="{F14C9C07-C492-447A-A8B7-914821A62BCD}" dt="2022-08-04T16:58:25.131" v="324" actId="1076"/>
        <pc:sldMkLst>
          <pc:docMk/>
          <pc:sldMk cId="822793042" sldId="930"/>
        </pc:sldMkLst>
        <pc:spChg chg="mod topLvl">
          <ac:chgData name="Nasser, Samer" userId="ed4cc4c6-4a8d-43db-8bdd-58b4d831d61c" providerId="ADAL" clId="{F14C9C07-C492-447A-A8B7-914821A62BCD}" dt="2022-08-04T16:53:57.822" v="242" actId="478"/>
          <ac:spMkLst>
            <pc:docMk/>
            <pc:sldMk cId="822793042" sldId="930"/>
            <ac:spMk id="3" creationId="{A3348C59-EEB6-4047-A7A5-5A92410E441E}"/>
          </ac:spMkLst>
        </pc:spChg>
        <pc:spChg chg="add del mod topLvl">
          <ac:chgData name="Nasser, Samer" userId="ed4cc4c6-4a8d-43db-8bdd-58b4d831d61c" providerId="ADAL" clId="{F14C9C07-C492-447A-A8B7-914821A62BCD}" dt="2022-08-04T16:53:58.385" v="243" actId="6549"/>
          <ac:spMkLst>
            <pc:docMk/>
            <pc:sldMk cId="822793042" sldId="930"/>
            <ac:spMk id="4" creationId="{0C736BEA-43F6-714A-A6E2-03E3D3CC2A4F}"/>
          </ac:spMkLst>
        </pc:spChg>
        <pc:spChg chg="add del mod">
          <ac:chgData name="Nasser, Samer" userId="ed4cc4c6-4a8d-43db-8bdd-58b4d831d61c" providerId="ADAL" clId="{F14C9C07-C492-447A-A8B7-914821A62BCD}" dt="2022-08-04T16:55:15.837" v="294" actId="1076"/>
          <ac:spMkLst>
            <pc:docMk/>
            <pc:sldMk cId="822793042" sldId="930"/>
            <ac:spMk id="6" creationId="{2F8927D5-C21B-4A48-9F40-0C20B0C31416}"/>
          </ac:spMkLst>
        </pc:spChg>
        <pc:spChg chg="del">
          <ac:chgData name="Nasser, Samer" userId="ed4cc4c6-4a8d-43db-8bdd-58b4d831d61c" providerId="ADAL" clId="{F14C9C07-C492-447A-A8B7-914821A62BCD}" dt="2022-08-04T16:54:51.477" v="278" actId="478"/>
          <ac:spMkLst>
            <pc:docMk/>
            <pc:sldMk cId="822793042" sldId="930"/>
            <ac:spMk id="17" creationId="{F1D9EDBD-6DD4-443E-0A8F-5DDAF8252837}"/>
          </ac:spMkLst>
        </pc:spChg>
        <pc:spChg chg="del mod">
          <ac:chgData name="Nasser, Samer" userId="ed4cc4c6-4a8d-43db-8bdd-58b4d831d61c" providerId="ADAL" clId="{F14C9C07-C492-447A-A8B7-914821A62BCD}" dt="2022-08-04T16:54:55.382" v="282" actId="478"/>
          <ac:spMkLst>
            <pc:docMk/>
            <pc:sldMk cId="822793042" sldId="930"/>
            <ac:spMk id="18" creationId="{7FA9CDD8-2BC7-F245-B0B8-2E3334D6070F}"/>
          </ac:spMkLst>
        </pc:spChg>
        <pc:spChg chg="del mod">
          <ac:chgData name="Nasser, Samer" userId="ed4cc4c6-4a8d-43db-8bdd-58b4d831d61c" providerId="ADAL" clId="{F14C9C07-C492-447A-A8B7-914821A62BCD}" dt="2022-08-04T16:53:20.774" v="227" actId="478"/>
          <ac:spMkLst>
            <pc:docMk/>
            <pc:sldMk cId="822793042" sldId="930"/>
            <ac:spMk id="26" creationId="{C03534CB-B304-C967-66EB-E04E9D19BC8D}"/>
          </ac:spMkLst>
        </pc:spChg>
        <pc:spChg chg="add del">
          <ac:chgData name="Nasser, Samer" userId="ed4cc4c6-4a8d-43db-8bdd-58b4d831d61c" providerId="ADAL" clId="{F14C9C07-C492-447A-A8B7-914821A62BCD}" dt="2022-08-04T16:54:28.758" v="263" actId="478"/>
          <ac:spMkLst>
            <pc:docMk/>
            <pc:sldMk cId="822793042" sldId="930"/>
            <ac:spMk id="27" creationId="{0E5DFBD4-5310-5306-739E-416FA31B9C6B}"/>
          </ac:spMkLst>
        </pc:spChg>
        <pc:spChg chg="del mod">
          <ac:chgData name="Nasser, Samer" userId="ed4cc4c6-4a8d-43db-8bdd-58b4d831d61c" providerId="ADAL" clId="{F14C9C07-C492-447A-A8B7-914821A62BCD}" dt="2022-08-04T16:54:27.614" v="262" actId="478"/>
          <ac:spMkLst>
            <pc:docMk/>
            <pc:sldMk cId="822793042" sldId="930"/>
            <ac:spMk id="31" creationId="{8E7F7C44-EC55-B288-FCBE-B8059E54442D}"/>
          </ac:spMkLst>
        </pc:spChg>
        <pc:spChg chg="del mod">
          <ac:chgData name="Nasser, Samer" userId="ed4cc4c6-4a8d-43db-8bdd-58b4d831d61c" providerId="ADAL" clId="{F14C9C07-C492-447A-A8B7-914821A62BCD}" dt="2022-08-04T16:54:25.926" v="260" actId="478"/>
          <ac:spMkLst>
            <pc:docMk/>
            <pc:sldMk cId="822793042" sldId="930"/>
            <ac:spMk id="35" creationId="{B4D88952-97B9-182D-D255-C8D61F337B2D}"/>
          </ac:spMkLst>
        </pc:spChg>
        <pc:spChg chg="del">
          <ac:chgData name="Nasser, Samer" userId="ed4cc4c6-4a8d-43db-8bdd-58b4d831d61c" providerId="ADAL" clId="{F14C9C07-C492-447A-A8B7-914821A62BCD}" dt="2022-08-04T16:54:17.846" v="255" actId="478"/>
          <ac:spMkLst>
            <pc:docMk/>
            <pc:sldMk cId="822793042" sldId="930"/>
            <ac:spMk id="36" creationId="{5100CA44-BB6C-A383-D3AB-BCC60B5149F3}"/>
          </ac:spMkLst>
        </pc:spChg>
        <pc:spChg chg="del mod">
          <ac:chgData name="Nasser, Samer" userId="ed4cc4c6-4a8d-43db-8bdd-58b4d831d61c" providerId="ADAL" clId="{F14C9C07-C492-447A-A8B7-914821A62BCD}" dt="2022-08-04T16:54:23.959" v="258" actId="21"/>
          <ac:spMkLst>
            <pc:docMk/>
            <pc:sldMk cId="822793042" sldId="930"/>
            <ac:spMk id="37" creationId="{75522683-0013-15D7-6768-5E51EC67A3FB}"/>
          </ac:spMkLst>
        </pc:spChg>
        <pc:spChg chg="add del mod">
          <ac:chgData name="Nasser, Samer" userId="ed4cc4c6-4a8d-43db-8bdd-58b4d831d61c" providerId="ADAL" clId="{F14C9C07-C492-447A-A8B7-914821A62BCD}" dt="2022-08-04T16:54:07.406" v="248" actId="478"/>
          <ac:spMkLst>
            <pc:docMk/>
            <pc:sldMk cId="822793042" sldId="930"/>
            <ac:spMk id="42" creationId="{3671D006-6658-9B45-92E0-A5C215D0A976}"/>
          </ac:spMkLst>
        </pc:spChg>
        <pc:spChg chg="mod">
          <ac:chgData name="Nasser, Samer" userId="ed4cc4c6-4a8d-43db-8bdd-58b4d831d61c" providerId="ADAL" clId="{F14C9C07-C492-447A-A8B7-914821A62BCD}" dt="2022-08-04T16:56:55.444" v="308" actId="1076"/>
          <ac:spMkLst>
            <pc:docMk/>
            <pc:sldMk cId="822793042" sldId="930"/>
            <ac:spMk id="59" creationId="{EDFF8B98-9BDF-E21E-D2B3-7475798F4B90}"/>
          </ac:spMkLst>
        </pc:spChg>
        <pc:spChg chg="del">
          <ac:chgData name="Nasser, Samer" userId="ed4cc4c6-4a8d-43db-8bdd-58b4d831d61c" providerId="ADAL" clId="{F14C9C07-C492-447A-A8B7-914821A62BCD}" dt="2022-08-04T16:55:07.718" v="289" actId="478"/>
          <ac:spMkLst>
            <pc:docMk/>
            <pc:sldMk cId="822793042" sldId="930"/>
            <ac:spMk id="68" creationId="{1A766115-3418-4695-AC8C-FFCDC4B02E90}"/>
          </ac:spMkLst>
        </pc:spChg>
        <pc:spChg chg="del">
          <ac:chgData name="Nasser, Samer" userId="ed4cc4c6-4a8d-43db-8bdd-58b4d831d61c" providerId="ADAL" clId="{F14C9C07-C492-447A-A8B7-914821A62BCD}" dt="2022-08-04T16:55:09.526" v="290" actId="478"/>
          <ac:spMkLst>
            <pc:docMk/>
            <pc:sldMk cId="822793042" sldId="930"/>
            <ac:spMk id="72" creationId="{C6971F31-AA7B-0388-8DB9-03FCF9BEE01B}"/>
          </ac:spMkLst>
        </pc:spChg>
        <pc:spChg chg="del">
          <ac:chgData name="Nasser, Samer" userId="ed4cc4c6-4a8d-43db-8bdd-58b4d831d61c" providerId="ADAL" clId="{F14C9C07-C492-447A-A8B7-914821A62BCD}" dt="2022-08-04T16:55:10.397" v="291" actId="478"/>
          <ac:spMkLst>
            <pc:docMk/>
            <pc:sldMk cId="822793042" sldId="930"/>
            <ac:spMk id="73" creationId="{3DCF9020-EA86-3B8B-49D6-62DE1F4FD2E3}"/>
          </ac:spMkLst>
        </pc:spChg>
        <pc:spChg chg="del">
          <ac:chgData name="Nasser, Samer" userId="ed4cc4c6-4a8d-43db-8bdd-58b4d831d61c" providerId="ADAL" clId="{F14C9C07-C492-447A-A8B7-914821A62BCD}" dt="2022-08-04T16:55:11.551" v="292" actId="478"/>
          <ac:spMkLst>
            <pc:docMk/>
            <pc:sldMk cId="822793042" sldId="930"/>
            <ac:spMk id="74" creationId="{9A4A0789-2121-8CCF-17CE-39F220F63FD7}"/>
          </ac:spMkLst>
        </pc:spChg>
        <pc:spChg chg="del mod">
          <ac:chgData name="Nasser, Samer" userId="ed4cc4c6-4a8d-43db-8bdd-58b4d831d61c" providerId="ADAL" clId="{F14C9C07-C492-447A-A8B7-914821A62BCD}" dt="2022-08-04T16:54:49.014" v="276" actId="478"/>
          <ac:spMkLst>
            <pc:docMk/>
            <pc:sldMk cId="822793042" sldId="930"/>
            <ac:spMk id="81" creationId="{E2C6FDBE-808B-8B24-731D-EE8CF0131B3E}"/>
          </ac:spMkLst>
        </pc:spChg>
        <pc:grpChg chg="add del">
          <ac:chgData name="Nasser, Samer" userId="ed4cc4c6-4a8d-43db-8bdd-58b4d831d61c" providerId="ADAL" clId="{F14C9C07-C492-447A-A8B7-914821A62BCD}" dt="2022-08-04T16:54:09.751" v="249" actId="478"/>
          <ac:grpSpMkLst>
            <pc:docMk/>
            <pc:sldMk cId="822793042" sldId="930"/>
            <ac:grpSpMk id="2" creationId="{76ADCD43-0CCA-89A0-B29D-8698BE7A4B9A}"/>
          </ac:grpSpMkLst>
        </pc:grpChg>
        <pc:grpChg chg="del">
          <ac:chgData name="Nasser, Samer" userId="ed4cc4c6-4a8d-43db-8bdd-58b4d831d61c" providerId="ADAL" clId="{F14C9C07-C492-447A-A8B7-914821A62BCD}" dt="2022-08-04T16:54:46.102" v="274" actId="478"/>
          <ac:grpSpMkLst>
            <pc:docMk/>
            <pc:sldMk cId="822793042" sldId="930"/>
            <ac:grpSpMk id="11" creationId="{1928D80A-DEB0-C958-54FF-29B901B7EA75}"/>
          </ac:grpSpMkLst>
        </pc:grpChg>
        <pc:grpChg chg="mod">
          <ac:chgData name="Nasser, Samer" userId="ed4cc4c6-4a8d-43db-8bdd-58b4d831d61c" providerId="ADAL" clId="{F14C9C07-C492-447A-A8B7-914821A62BCD}" dt="2022-08-04T16:57:36.572" v="315" actId="1076"/>
          <ac:grpSpMkLst>
            <pc:docMk/>
            <pc:sldMk cId="822793042" sldId="930"/>
            <ac:grpSpMk id="13" creationId="{10390AE9-AB39-D9F2-EB4B-73CD59CBC50C}"/>
          </ac:grpSpMkLst>
        </pc:grpChg>
        <pc:grpChg chg="del">
          <ac:chgData name="Nasser, Samer" userId="ed4cc4c6-4a8d-43db-8bdd-58b4d831d61c" providerId="ADAL" clId="{F14C9C07-C492-447A-A8B7-914821A62BCD}" dt="2022-08-04T16:54:52.374" v="279" actId="478"/>
          <ac:grpSpMkLst>
            <pc:docMk/>
            <pc:sldMk cId="822793042" sldId="930"/>
            <ac:grpSpMk id="14" creationId="{CE4DABAB-9B41-9D03-3373-BF42F540AFD3}"/>
          </ac:grpSpMkLst>
        </pc:grpChg>
        <pc:grpChg chg="del">
          <ac:chgData name="Nasser, Samer" userId="ed4cc4c6-4a8d-43db-8bdd-58b4d831d61c" providerId="ADAL" clId="{F14C9C07-C492-447A-A8B7-914821A62BCD}" dt="2022-08-04T16:54:56.622" v="283" actId="478"/>
          <ac:grpSpMkLst>
            <pc:docMk/>
            <pc:sldMk cId="822793042" sldId="930"/>
            <ac:grpSpMk id="19" creationId="{B835F45B-DFA5-0118-7D24-DF9E53AF348E}"/>
          </ac:grpSpMkLst>
        </pc:grpChg>
        <pc:grpChg chg="add del">
          <ac:chgData name="Nasser, Samer" userId="ed4cc4c6-4a8d-43db-8bdd-58b4d831d61c" providerId="ADAL" clId="{F14C9C07-C492-447A-A8B7-914821A62BCD}" dt="2022-08-04T16:54:10.814" v="250" actId="478"/>
          <ac:grpSpMkLst>
            <pc:docMk/>
            <pc:sldMk cId="822793042" sldId="930"/>
            <ac:grpSpMk id="28" creationId="{C1014D18-4095-EEB7-BEC0-188EB985695A}"/>
          </ac:grpSpMkLst>
        </pc:grpChg>
        <pc:grpChg chg="del">
          <ac:chgData name="Nasser, Samer" userId="ed4cc4c6-4a8d-43db-8bdd-58b4d831d61c" providerId="ADAL" clId="{F14C9C07-C492-447A-A8B7-914821A62BCD}" dt="2022-08-04T16:54:11.854" v="251" actId="478"/>
          <ac:grpSpMkLst>
            <pc:docMk/>
            <pc:sldMk cId="822793042" sldId="930"/>
            <ac:grpSpMk id="32" creationId="{A0718B2F-07E9-9B6B-1DD0-69F74E6A9B51}"/>
          </ac:grpSpMkLst>
        </pc:grpChg>
        <pc:grpChg chg="del">
          <ac:chgData name="Nasser, Samer" userId="ed4cc4c6-4a8d-43db-8bdd-58b4d831d61c" providerId="ADAL" clId="{F14C9C07-C492-447A-A8B7-914821A62BCD}" dt="2022-08-04T16:54:12.694" v="252" actId="478"/>
          <ac:grpSpMkLst>
            <pc:docMk/>
            <pc:sldMk cId="822793042" sldId="930"/>
            <ac:grpSpMk id="38" creationId="{FBDEDD5F-901D-5423-B570-64F9417D219E}"/>
          </ac:grpSpMkLst>
        </pc:grpChg>
        <pc:grpChg chg="del">
          <ac:chgData name="Nasser, Samer" userId="ed4cc4c6-4a8d-43db-8bdd-58b4d831d61c" providerId="ADAL" clId="{F14C9C07-C492-447A-A8B7-914821A62BCD}" dt="2022-08-04T16:54:13.326" v="253" actId="478"/>
          <ac:grpSpMkLst>
            <pc:docMk/>
            <pc:sldMk cId="822793042" sldId="930"/>
            <ac:grpSpMk id="53" creationId="{188C19F2-AC59-06B8-7625-7E7501CF4EA8}"/>
          </ac:grpSpMkLst>
        </pc:grpChg>
        <pc:grpChg chg="del">
          <ac:chgData name="Nasser, Samer" userId="ed4cc4c6-4a8d-43db-8bdd-58b4d831d61c" providerId="ADAL" clId="{F14C9C07-C492-447A-A8B7-914821A62BCD}" dt="2022-08-04T16:54:14.038" v="254" actId="478"/>
          <ac:grpSpMkLst>
            <pc:docMk/>
            <pc:sldMk cId="822793042" sldId="930"/>
            <ac:grpSpMk id="56" creationId="{F3A40AC6-F2B7-87B7-1256-3AD34354ECF5}"/>
          </ac:grpSpMkLst>
        </pc:grpChg>
        <pc:grpChg chg="del">
          <ac:chgData name="Nasser, Samer" userId="ed4cc4c6-4a8d-43db-8bdd-58b4d831d61c" providerId="ADAL" clId="{F14C9C07-C492-447A-A8B7-914821A62BCD}" dt="2022-08-04T16:54:50.158" v="277" actId="478"/>
          <ac:grpSpMkLst>
            <pc:docMk/>
            <pc:sldMk cId="822793042" sldId="930"/>
            <ac:grpSpMk id="61" creationId="{C04E4AB0-09F0-F161-D00C-F4389BABB893}"/>
          </ac:grpSpMkLst>
        </pc:grpChg>
        <pc:grpChg chg="del">
          <ac:chgData name="Nasser, Samer" userId="ed4cc4c6-4a8d-43db-8bdd-58b4d831d61c" providerId="ADAL" clId="{F14C9C07-C492-447A-A8B7-914821A62BCD}" dt="2022-08-04T16:54:59.366" v="284" actId="478"/>
          <ac:grpSpMkLst>
            <pc:docMk/>
            <pc:sldMk cId="822793042" sldId="930"/>
            <ac:grpSpMk id="69" creationId="{7D5F36D2-760D-1E31-91D4-5128EE80349C}"/>
          </ac:grpSpMkLst>
        </pc:grpChg>
        <pc:grpChg chg="del">
          <ac:chgData name="Nasser, Samer" userId="ed4cc4c6-4a8d-43db-8bdd-58b4d831d61c" providerId="ADAL" clId="{F14C9C07-C492-447A-A8B7-914821A62BCD}" dt="2022-08-04T16:55:00.430" v="285" actId="478"/>
          <ac:grpSpMkLst>
            <pc:docMk/>
            <pc:sldMk cId="822793042" sldId="930"/>
            <ac:grpSpMk id="75" creationId="{12419B37-B7B8-54E3-AAE2-990389E270BE}"/>
          </ac:grpSpMkLst>
        </pc:grpChg>
        <pc:grpChg chg="del mod">
          <ac:chgData name="Nasser, Samer" userId="ed4cc4c6-4a8d-43db-8bdd-58b4d831d61c" providerId="ADAL" clId="{F14C9C07-C492-447A-A8B7-914821A62BCD}" dt="2022-08-04T16:55:02.111" v="288" actId="478"/>
          <ac:grpSpMkLst>
            <pc:docMk/>
            <pc:sldMk cId="822793042" sldId="930"/>
            <ac:grpSpMk id="78" creationId="{CEFF2C1F-0E9B-3090-797F-A9B2AA45D183}"/>
          </ac:grpSpMkLst>
        </pc:grpChg>
        <pc:grpChg chg="del">
          <ac:chgData name="Nasser, Samer" userId="ed4cc4c6-4a8d-43db-8bdd-58b4d831d61c" providerId="ADAL" clId="{F14C9C07-C492-447A-A8B7-914821A62BCD}" dt="2022-08-04T16:55:01.269" v="286" actId="478"/>
          <ac:grpSpMkLst>
            <pc:docMk/>
            <pc:sldMk cId="822793042" sldId="930"/>
            <ac:grpSpMk id="82" creationId="{C06FB8D3-9893-F238-2216-E93DCE1FB418}"/>
          </ac:grpSpMkLst>
        </pc:grpChg>
        <pc:picChg chg="add mod">
          <ac:chgData name="Nasser, Samer" userId="ed4cc4c6-4a8d-43db-8bdd-58b4d831d61c" providerId="ADAL" clId="{F14C9C07-C492-447A-A8B7-914821A62BCD}" dt="2022-08-04T16:58:25.131" v="324" actId="1076"/>
          <ac:picMkLst>
            <pc:docMk/>
            <pc:sldMk cId="822793042" sldId="930"/>
            <ac:picMk id="12" creationId="{FC82D93F-FF25-4DB4-966F-2AAB2BD16C0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F31967-3C1F-944F-B05E-7C1CFFDEC1F1}" type="doc">
      <dgm:prSet loTypeId="urn:microsoft.com/office/officeart/2005/8/layout/venn1" loCatId="" qsTypeId="urn:microsoft.com/office/officeart/2005/8/quickstyle/simple4" qsCatId="simple" csTypeId="urn:microsoft.com/office/officeart/2005/8/colors/accent1_2" csCatId="accent1" phldr="1"/>
      <dgm:spPr/>
    </dgm:pt>
    <dgm:pt modelId="{AECA6B95-CEEB-C640-8CD6-6DC48C2E0D88}" type="pres">
      <dgm:prSet presAssocID="{31F31967-3C1F-944F-B05E-7C1CFFDEC1F1}" presName="compositeShape" presStyleCnt="0">
        <dgm:presLayoutVars>
          <dgm:chMax val="7"/>
          <dgm:dir/>
          <dgm:resizeHandles val="exact"/>
        </dgm:presLayoutVars>
      </dgm:prSet>
      <dgm:spPr/>
    </dgm:pt>
  </dgm:ptLst>
  <dgm:cxnLst>
    <dgm:cxn modelId="{4C952978-EFA6-4AAE-AEFB-03FD666F4ADD}" type="presOf" srcId="{31F31967-3C1F-944F-B05E-7C1CFFDEC1F1}" destId="{AECA6B95-CEEB-C640-8CD6-6DC48C2E0D88}"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DDDCBC-33FA-E14A-943E-3501934DE4A2}" type="datetimeFigureOut">
              <a:rPr lang="en-US" smtClean="0"/>
              <a:t>8/4/2022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D9605D-9698-CB46-BC78-7DCA50482EB5}" type="slidenum">
              <a:rPr lang="en-US" smtClean="0"/>
              <a:t>‹#›</a:t>
            </a:fld>
            <a:endParaRPr lang="en-US"/>
          </a:p>
        </p:txBody>
      </p:sp>
    </p:spTree>
    <p:extLst>
      <p:ext uri="{BB962C8B-B14F-4D97-AF65-F5344CB8AC3E}">
        <p14:creationId xmlns:p14="http://schemas.microsoft.com/office/powerpoint/2010/main" val="21874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080EFC-5C4B-7140-A040-DAB652EE015A}" type="slidenum">
              <a:rPr lang="en-GB" smtClean="0"/>
              <a:t>3</a:t>
            </a:fld>
            <a:endParaRPr lang="en-GB" dirty="0"/>
          </a:p>
        </p:txBody>
      </p:sp>
    </p:spTree>
    <p:extLst>
      <p:ext uri="{BB962C8B-B14F-4D97-AF65-F5344CB8AC3E}">
        <p14:creationId xmlns:p14="http://schemas.microsoft.com/office/powerpoint/2010/main" val="3807500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AA79FE1F-ECDC-458B-B724-3F996A721BF5}" type="slidenum">
              <a:rPr lang="en-US" smtClean="0">
                <a:latin typeface="Times" pitchFamily="18" charset="0"/>
              </a:rPr>
              <a:pPr/>
              <a:t>7</a:t>
            </a:fld>
            <a:endParaRPr lang="en-US">
              <a:latin typeface="Times" pitchFamily="18"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a:latin typeface="Times" pitchFamily="18" charset="0"/>
            </a:endParaRPr>
          </a:p>
        </p:txBody>
      </p:sp>
    </p:spTree>
    <p:extLst>
      <p:ext uri="{BB962C8B-B14F-4D97-AF65-F5344CB8AC3E}">
        <p14:creationId xmlns:p14="http://schemas.microsoft.com/office/powerpoint/2010/main" val="564779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080EFC-5C4B-7140-A040-DAB652EE015A}" type="slidenum">
              <a:rPr lang="en-GB" smtClean="0"/>
              <a:t>12</a:t>
            </a:fld>
            <a:endParaRPr lang="en-GB" dirty="0"/>
          </a:p>
        </p:txBody>
      </p:sp>
    </p:spTree>
    <p:extLst>
      <p:ext uri="{BB962C8B-B14F-4D97-AF65-F5344CB8AC3E}">
        <p14:creationId xmlns:p14="http://schemas.microsoft.com/office/powerpoint/2010/main" val="1862804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B4017-136E-E341-86FF-72E5564FE7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94FC27-C393-EF46-854F-7DE6F383D2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2E40206-CDED-9440-A92C-9F9E20C250F4}"/>
              </a:ext>
            </a:extLst>
          </p:cNvPr>
          <p:cNvSpPr>
            <a:spLocks noGrp="1"/>
          </p:cNvSpPr>
          <p:nvPr>
            <p:ph type="dt" sz="half" idx="10"/>
          </p:nvPr>
        </p:nvSpPr>
        <p:spPr/>
        <p:txBody>
          <a:bodyPr/>
          <a:lstStyle/>
          <a:p>
            <a:fld id="{CB1BA6F9-1057-344E-9556-47329C20B177}" type="datetimeFigureOut">
              <a:rPr lang="en-US" smtClean="0"/>
              <a:t>8/4/2022</a:t>
            </a:fld>
            <a:endParaRPr lang="en-US"/>
          </a:p>
        </p:txBody>
      </p:sp>
      <p:sp>
        <p:nvSpPr>
          <p:cNvPr id="5" name="Footer Placeholder 4">
            <a:extLst>
              <a:ext uri="{FF2B5EF4-FFF2-40B4-BE49-F238E27FC236}">
                <a16:creationId xmlns:a16="http://schemas.microsoft.com/office/drawing/2014/main" id="{F0439D0C-8839-0540-8D19-75F86349F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AED340-EFD1-DA4B-94F0-7C13672C2554}"/>
              </a:ext>
            </a:extLst>
          </p:cNvPr>
          <p:cNvSpPr>
            <a:spLocks noGrp="1"/>
          </p:cNvSpPr>
          <p:nvPr>
            <p:ph type="sldNum" sz="quarter" idx="12"/>
          </p:nvPr>
        </p:nvSpPr>
        <p:spPr/>
        <p:txBody>
          <a:bodyPr/>
          <a:lstStyle/>
          <a:p>
            <a:fld id="{B4B368B5-E97F-DB43-BA3C-74320F5D9CC2}" type="slidenum">
              <a:rPr lang="en-US" smtClean="0"/>
              <a:t>‹#›</a:t>
            </a:fld>
            <a:endParaRPr lang="en-US"/>
          </a:p>
        </p:txBody>
      </p:sp>
    </p:spTree>
    <p:extLst>
      <p:ext uri="{BB962C8B-B14F-4D97-AF65-F5344CB8AC3E}">
        <p14:creationId xmlns:p14="http://schemas.microsoft.com/office/powerpoint/2010/main" val="2881535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8794CA-3CC6-6442-8988-EF81E6ED1F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FCFE9F-D188-2040-A330-290A634DF99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3EC43B-17E3-1B47-A61C-FAB771DCCFD4}"/>
              </a:ext>
            </a:extLst>
          </p:cNvPr>
          <p:cNvSpPr>
            <a:spLocks noGrp="1"/>
          </p:cNvSpPr>
          <p:nvPr>
            <p:ph type="dt" sz="half" idx="10"/>
          </p:nvPr>
        </p:nvSpPr>
        <p:spPr/>
        <p:txBody>
          <a:bodyPr/>
          <a:lstStyle/>
          <a:p>
            <a:fld id="{CB1BA6F9-1057-344E-9556-47329C20B177}" type="datetimeFigureOut">
              <a:rPr lang="en-US" smtClean="0"/>
              <a:t>8/4/2022</a:t>
            </a:fld>
            <a:endParaRPr lang="en-US"/>
          </a:p>
        </p:txBody>
      </p:sp>
      <p:sp>
        <p:nvSpPr>
          <p:cNvPr id="5" name="Footer Placeholder 4">
            <a:extLst>
              <a:ext uri="{FF2B5EF4-FFF2-40B4-BE49-F238E27FC236}">
                <a16:creationId xmlns:a16="http://schemas.microsoft.com/office/drawing/2014/main" id="{C00D64A2-9DDC-7D44-9210-9C172B5B5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AA934A-4C12-3A49-9C00-CA86DD5E52B6}"/>
              </a:ext>
            </a:extLst>
          </p:cNvPr>
          <p:cNvSpPr>
            <a:spLocks noGrp="1"/>
          </p:cNvSpPr>
          <p:nvPr>
            <p:ph type="sldNum" sz="quarter" idx="12"/>
          </p:nvPr>
        </p:nvSpPr>
        <p:spPr/>
        <p:txBody>
          <a:bodyPr/>
          <a:lstStyle/>
          <a:p>
            <a:fld id="{B4B368B5-E97F-DB43-BA3C-74320F5D9CC2}" type="slidenum">
              <a:rPr lang="en-US" smtClean="0"/>
              <a:t>‹#›</a:t>
            </a:fld>
            <a:endParaRPr lang="en-US"/>
          </a:p>
        </p:txBody>
      </p:sp>
    </p:spTree>
    <p:extLst>
      <p:ext uri="{BB962C8B-B14F-4D97-AF65-F5344CB8AC3E}">
        <p14:creationId xmlns:p14="http://schemas.microsoft.com/office/powerpoint/2010/main" val="2595170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26B1F38-ED27-3949-B6CF-4D046DBBAFFA}"/>
              </a:ext>
            </a:extLst>
          </p:cNvPr>
          <p:cNvSpPr>
            <a:spLocks noGrp="1"/>
          </p:cNvSpPr>
          <p:nvPr>
            <p:ph type="pic" sz="quarter" idx="13"/>
          </p:nvPr>
        </p:nvSpPr>
        <p:spPr>
          <a:xfrm>
            <a:off x="0" y="0"/>
            <a:ext cx="12192000" cy="6858000"/>
          </a:xfrm>
          <a:solidFill>
            <a:schemeClr val="bg1">
              <a:lumMod val="8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solidFill>
                  <a:srgbClr val="5F574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endParaRPr lang="en-GB" dirty="0"/>
          </a:p>
          <a:p>
            <a:endParaRPr lang="en-US" dirty="0"/>
          </a:p>
        </p:txBody>
      </p:sp>
    </p:spTree>
    <p:extLst>
      <p:ext uri="{BB962C8B-B14F-4D97-AF65-F5344CB8AC3E}">
        <p14:creationId xmlns:p14="http://schemas.microsoft.com/office/powerpoint/2010/main" val="2639946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26B1F38-ED27-3949-B6CF-4D046DBBAFFA}"/>
              </a:ext>
            </a:extLst>
          </p:cNvPr>
          <p:cNvSpPr>
            <a:spLocks noGrp="1"/>
          </p:cNvSpPr>
          <p:nvPr>
            <p:ph type="pic" sz="quarter" idx="13"/>
          </p:nvPr>
        </p:nvSpPr>
        <p:spPr>
          <a:xfrm>
            <a:off x="0" y="0"/>
            <a:ext cx="6096000" cy="6858000"/>
          </a:xfrm>
          <a:solidFill>
            <a:schemeClr val="bg1">
              <a:lumMod val="8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solidFill>
                  <a:srgbClr val="5F574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endParaRPr lang="en-GB" dirty="0"/>
          </a:p>
          <a:p>
            <a:endParaRPr lang="en-US" dirty="0"/>
          </a:p>
        </p:txBody>
      </p:sp>
    </p:spTree>
    <p:extLst>
      <p:ext uri="{BB962C8B-B14F-4D97-AF65-F5344CB8AC3E}">
        <p14:creationId xmlns:p14="http://schemas.microsoft.com/office/powerpoint/2010/main" val="2670797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FCA969A-06DA-3E4C-AED9-DFD9FF0900FF}"/>
              </a:ext>
            </a:extLst>
          </p:cNvPr>
          <p:cNvSpPr>
            <a:spLocks noGrp="1"/>
          </p:cNvSpPr>
          <p:nvPr>
            <p:ph type="dt" sz="half" idx="10"/>
          </p:nvPr>
        </p:nvSpPr>
        <p:spPr/>
        <p:txBody>
          <a:bodyPr/>
          <a:lstStyle/>
          <a:p>
            <a:fld id="{CB1BA6F9-1057-344E-9556-47329C20B177}" type="datetimeFigureOut">
              <a:rPr lang="en-US" smtClean="0"/>
              <a:t>8/4/2022</a:t>
            </a:fld>
            <a:endParaRPr lang="en-US"/>
          </a:p>
        </p:txBody>
      </p:sp>
      <p:sp>
        <p:nvSpPr>
          <p:cNvPr id="4" name="Footer Placeholder 3">
            <a:extLst>
              <a:ext uri="{FF2B5EF4-FFF2-40B4-BE49-F238E27FC236}">
                <a16:creationId xmlns:a16="http://schemas.microsoft.com/office/drawing/2014/main" id="{77314E92-FA04-3946-AE1E-2406DE0C77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45D966-A85B-3C4C-876C-FD9DA2F3373A}"/>
              </a:ext>
            </a:extLst>
          </p:cNvPr>
          <p:cNvSpPr>
            <a:spLocks noGrp="1"/>
          </p:cNvSpPr>
          <p:nvPr>
            <p:ph type="sldNum" sz="quarter" idx="12"/>
          </p:nvPr>
        </p:nvSpPr>
        <p:spPr/>
        <p:txBody>
          <a:bodyPr/>
          <a:lstStyle/>
          <a:p>
            <a:fld id="{B4B368B5-E97F-DB43-BA3C-74320F5D9CC2}" type="slidenum">
              <a:rPr lang="en-US" smtClean="0"/>
              <a:t>‹#›</a:t>
            </a:fld>
            <a:endParaRPr lang="en-US"/>
          </a:p>
        </p:txBody>
      </p:sp>
      <p:sp>
        <p:nvSpPr>
          <p:cNvPr id="8" name="Picture Placeholder 7">
            <a:extLst>
              <a:ext uri="{FF2B5EF4-FFF2-40B4-BE49-F238E27FC236}">
                <a16:creationId xmlns:a16="http://schemas.microsoft.com/office/drawing/2014/main" id="{797829FB-6E5B-164A-8CBE-D3436653FC42}"/>
              </a:ext>
            </a:extLst>
          </p:cNvPr>
          <p:cNvSpPr>
            <a:spLocks noGrp="1"/>
          </p:cNvSpPr>
          <p:nvPr>
            <p:ph type="pic" sz="quarter" idx="15"/>
          </p:nvPr>
        </p:nvSpPr>
        <p:spPr>
          <a:xfrm>
            <a:off x="1982877" y="2193271"/>
            <a:ext cx="1871386" cy="1871386"/>
          </a:xfrm>
          <a:prstGeom prst="ellipse">
            <a:avLst/>
          </a:prstGeom>
          <a:solidFill>
            <a:schemeClr val="bg1">
              <a:lumMod val="85000"/>
            </a:schemeClr>
          </a:solidFill>
        </p:spPr>
        <p:txBody>
          <a:bodyPr>
            <a:normAutofit/>
          </a:bodyPr>
          <a:lstStyle>
            <a:lvl1pPr marL="0" indent="0">
              <a:buNone/>
              <a:defRPr sz="1200" i="1">
                <a:solidFill>
                  <a:srgbClr val="5F574F"/>
                </a:solidFill>
              </a:defRPr>
            </a:lvl1pPr>
          </a:lstStyle>
          <a:p>
            <a:endParaRPr lang="en-US"/>
          </a:p>
        </p:txBody>
      </p:sp>
      <p:sp>
        <p:nvSpPr>
          <p:cNvPr id="18" name="Picture Placeholder 7">
            <a:extLst>
              <a:ext uri="{FF2B5EF4-FFF2-40B4-BE49-F238E27FC236}">
                <a16:creationId xmlns:a16="http://schemas.microsoft.com/office/drawing/2014/main" id="{0EEBA558-9EE4-374D-8575-0B5DB168A0B8}"/>
              </a:ext>
            </a:extLst>
          </p:cNvPr>
          <p:cNvSpPr>
            <a:spLocks noGrp="1"/>
          </p:cNvSpPr>
          <p:nvPr>
            <p:ph type="pic" sz="quarter" idx="16"/>
          </p:nvPr>
        </p:nvSpPr>
        <p:spPr>
          <a:xfrm>
            <a:off x="4038600" y="1586468"/>
            <a:ext cx="1453398" cy="1453398"/>
          </a:xfrm>
          <a:prstGeom prst="ellipse">
            <a:avLst/>
          </a:prstGeom>
          <a:solidFill>
            <a:schemeClr val="bg1">
              <a:lumMod val="85000"/>
            </a:schemeClr>
          </a:solidFill>
        </p:spPr>
        <p:txBody>
          <a:bodyPr>
            <a:normAutofit/>
          </a:bodyPr>
          <a:lstStyle>
            <a:lvl1pPr marL="0" indent="0">
              <a:buNone/>
              <a:defRPr sz="1200" i="1">
                <a:solidFill>
                  <a:srgbClr val="5F574F"/>
                </a:solidFill>
              </a:defRPr>
            </a:lvl1pPr>
          </a:lstStyle>
          <a:p>
            <a:endParaRPr lang="en-US" dirty="0"/>
          </a:p>
        </p:txBody>
      </p:sp>
      <p:sp>
        <p:nvSpPr>
          <p:cNvPr id="19" name="Picture Placeholder 7">
            <a:extLst>
              <a:ext uri="{FF2B5EF4-FFF2-40B4-BE49-F238E27FC236}">
                <a16:creationId xmlns:a16="http://schemas.microsoft.com/office/drawing/2014/main" id="{49E37D34-FE5F-3444-A237-273050004325}"/>
              </a:ext>
            </a:extLst>
          </p:cNvPr>
          <p:cNvSpPr>
            <a:spLocks noGrp="1"/>
          </p:cNvSpPr>
          <p:nvPr>
            <p:ph type="pic" sz="quarter" idx="17"/>
          </p:nvPr>
        </p:nvSpPr>
        <p:spPr>
          <a:xfrm>
            <a:off x="3839369" y="457480"/>
            <a:ext cx="872141" cy="872141"/>
          </a:xfrm>
          <a:prstGeom prst="ellipse">
            <a:avLst/>
          </a:prstGeom>
          <a:solidFill>
            <a:schemeClr val="bg1">
              <a:lumMod val="85000"/>
            </a:schemeClr>
          </a:solidFill>
        </p:spPr>
        <p:txBody>
          <a:bodyPr>
            <a:normAutofit/>
          </a:bodyPr>
          <a:lstStyle>
            <a:lvl1pPr marL="0" indent="0">
              <a:buNone/>
              <a:defRPr sz="1200" i="1">
                <a:solidFill>
                  <a:srgbClr val="5F574F"/>
                </a:solidFill>
              </a:defRPr>
            </a:lvl1pPr>
          </a:lstStyle>
          <a:p>
            <a:endParaRPr lang="en-US" dirty="0"/>
          </a:p>
        </p:txBody>
      </p:sp>
      <p:sp>
        <p:nvSpPr>
          <p:cNvPr id="20" name="Picture Placeholder 7">
            <a:extLst>
              <a:ext uri="{FF2B5EF4-FFF2-40B4-BE49-F238E27FC236}">
                <a16:creationId xmlns:a16="http://schemas.microsoft.com/office/drawing/2014/main" id="{0763EFAD-33EE-684E-B96F-E3C25CF62515}"/>
              </a:ext>
            </a:extLst>
          </p:cNvPr>
          <p:cNvSpPr>
            <a:spLocks noGrp="1"/>
          </p:cNvSpPr>
          <p:nvPr>
            <p:ph type="pic" sz="quarter" idx="18"/>
          </p:nvPr>
        </p:nvSpPr>
        <p:spPr>
          <a:xfrm>
            <a:off x="4277843" y="3418180"/>
            <a:ext cx="1011731" cy="1011731"/>
          </a:xfrm>
          <a:prstGeom prst="ellipse">
            <a:avLst/>
          </a:prstGeom>
          <a:solidFill>
            <a:schemeClr val="bg1">
              <a:lumMod val="85000"/>
            </a:schemeClr>
          </a:solidFill>
        </p:spPr>
        <p:txBody>
          <a:bodyPr>
            <a:normAutofit/>
          </a:bodyPr>
          <a:lstStyle>
            <a:lvl1pPr marL="0" indent="0">
              <a:buNone/>
              <a:defRPr sz="1200" i="1">
                <a:solidFill>
                  <a:srgbClr val="5F574F"/>
                </a:solidFill>
              </a:defRPr>
            </a:lvl1pPr>
          </a:lstStyle>
          <a:p>
            <a:endParaRPr lang="en-US" dirty="0"/>
          </a:p>
        </p:txBody>
      </p:sp>
      <p:sp>
        <p:nvSpPr>
          <p:cNvPr id="21" name="Picture Placeholder 7">
            <a:extLst>
              <a:ext uri="{FF2B5EF4-FFF2-40B4-BE49-F238E27FC236}">
                <a16:creationId xmlns:a16="http://schemas.microsoft.com/office/drawing/2014/main" id="{0325E529-8980-7740-A30B-E62E3E985082}"/>
              </a:ext>
            </a:extLst>
          </p:cNvPr>
          <p:cNvSpPr>
            <a:spLocks noGrp="1"/>
          </p:cNvSpPr>
          <p:nvPr>
            <p:ph type="pic" sz="quarter" idx="19"/>
          </p:nvPr>
        </p:nvSpPr>
        <p:spPr>
          <a:xfrm>
            <a:off x="812983" y="3561508"/>
            <a:ext cx="1009667" cy="1009667"/>
          </a:xfrm>
          <a:prstGeom prst="ellipse">
            <a:avLst/>
          </a:prstGeom>
          <a:solidFill>
            <a:schemeClr val="bg1">
              <a:lumMod val="85000"/>
            </a:schemeClr>
          </a:solidFill>
        </p:spPr>
        <p:txBody>
          <a:bodyPr>
            <a:normAutofit/>
          </a:bodyPr>
          <a:lstStyle>
            <a:lvl1pPr marL="0" indent="0">
              <a:buNone/>
              <a:defRPr sz="1200" i="1">
                <a:solidFill>
                  <a:srgbClr val="5F574F"/>
                </a:solidFill>
              </a:defRPr>
            </a:lvl1pPr>
          </a:lstStyle>
          <a:p>
            <a:endParaRPr lang="en-US" dirty="0"/>
          </a:p>
        </p:txBody>
      </p:sp>
      <p:sp>
        <p:nvSpPr>
          <p:cNvPr id="22" name="Picture Placeholder 7">
            <a:extLst>
              <a:ext uri="{FF2B5EF4-FFF2-40B4-BE49-F238E27FC236}">
                <a16:creationId xmlns:a16="http://schemas.microsoft.com/office/drawing/2014/main" id="{B3471A8E-86EB-7940-89F0-1A9A54B1CCD3}"/>
              </a:ext>
            </a:extLst>
          </p:cNvPr>
          <p:cNvSpPr>
            <a:spLocks noGrp="1"/>
          </p:cNvSpPr>
          <p:nvPr>
            <p:ph type="pic" sz="quarter" idx="20"/>
          </p:nvPr>
        </p:nvSpPr>
        <p:spPr>
          <a:xfrm>
            <a:off x="494658" y="1233890"/>
            <a:ext cx="1521835" cy="1521835"/>
          </a:xfrm>
          <a:prstGeom prst="ellipse">
            <a:avLst/>
          </a:prstGeom>
          <a:solidFill>
            <a:schemeClr val="bg1">
              <a:lumMod val="85000"/>
            </a:schemeClr>
          </a:solidFill>
        </p:spPr>
        <p:txBody>
          <a:bodyPr>
            <a:normAutofit/>
          </a:bodyPr>
          <a:lstStyle>
            <a:lvl1pPr marL="0" indent="0">
              <a:buNone/>
              <a:defRPr sz="1200" i="1">
                <a:solidFill>
                  <a:srgbClr val="5F574F"/>
                </a:solidFill>
              </a:defRPr>
            </a:lvl1pPr>
          </a:lstStyle>
          <a:p>
            <a:endParaRPr lang="en-US" dirty="0"/>
          </a:p>
        </p:txBody>
      </p:sp>
      <p:sp>
        <p:nvSpPr>
          <p:cNvPr id="23" name="Picture Placeholder 7">
            <a:extLst>
              <a:ext uri="{FF2B5EF4-FFF2-40B4-BE49-F238E27FC236}">
                <a16:creationId xmlns:a16="http://schemas.microsoft.com/office/drawing/2014/main" id="{604B10E5-0B0C-8B4A-A6DF-0F35BDF0011A}"/>
              </a:ext>
            </a:extLst>
          </p:cNvPr>
          <p:cNvSpPr>
            <a:spLocks noGrp="1"/>
          </p:cNvSpPr>
          <p:nvPr>
            <p:ph type="pic" sz="quarter" idx="21"/>
          </p:nvPr>
        </p:nvSpPr>
        <p:spPr>
          <a:xfrm>
            <a:off x="2016493" y="4436975"/>
            <a:ext cx="1461058" cy="1461058"/>
          </a:xfrm>
          <a:prstGeom prst="ellipse">
            <a:avLst/>
          </a:prstGeom>
          <a:solidFill>
            <a:schemeClr val="bg1">
              <a:lumMod val="85000"/>
            </a:schemeClr>
          </a:solidFill>
        </p:spPr>
        <p:txBody>
          <a:bodyPr>
            <a:normAutofit/>
          </a:bodyPr>
          <a:lstStyle>
            <a:lvl1pPr marL="0" indent="0">
              <a:buNone/>
              <a:defRPr sz="1200" i="1">
                <a:solidFill>
                  <a:srgbClr val="5F574F"/>
                </a:solidFill>
              </a:defRPr>
            </a:lvl1pPr>
          </a:lstStyle>
          <a:p>
            <a:endParaRPr lang="en-US" dirty="0"/>
          </a:p>
        </p:txBody>
      </p:sp>
      <p:sp>
        <p:nvSpPr>
          <p:cNvPr id="24" name="Picture Placeholder 7">
            <a:extLst>
              <a:ext uri="{FF2B5EF4-FFF2-40B4-BE49-F238E27FC236}">
                <a16:creationId xmlns:a16="http://schemas.microsoft.com/office/drawing/2014/main" id="{544EEBAC-A734-EC4B-90D7-ABA69F6788C6}"/>
              </a:ext>
            </a:extLst>
          </p:cNvPr>
          <p:cNvSpPr>
            <a:spLocks noGrp="1"/>
          </p:cNvSpPr>
          <p:nvPr>
            <p:ph type="pic" sz="quarter" idx="22"/>
          </p:nvPr>
        </p:nvSpPr>
        <p:spPr>
          <a:xfrm>
            <a:off x="2383837" y="578336"/>
            <a:ext cx="1197563" cy="1197563"/>
          </a:xfrm>
          <a:prstGeom prst="ellipse">
            <a:avLst/>
          </a:prstGeom>
          <a:solidFill>
            <a:schemeClr val="bg1">
              <a:lumMod val="85000"/>
            </a:schemeClr>
          </a:solidFill>
        </p:spPr>
        <p:txBody>
          <a:bodyPr>
            <a:normAutofit/>
          </a:bodyPr>
          <a:lstStyle>
            <a:lvl1pPr marL="0" indent="0">
              <a:buNone/>
              <a:defRPr sz="1200" i="1">
                <a:solidFill>
                  <a:srgbClr val="5F574F"/>
                </a:solidFill>
              </a:defRPr>
            </a:lvl1pPr>
          </a:lstStyle>
          <a:p>
            <a:endParaRPr lang="en-US" dirty="0"/>
          </a:p>
        </p:txBody>
      </p:sp>
    </p:spTree>
    <p:extLst>
      <p:ext uri="{BB962C8B-B14F-4D97-AF65-F5344CB8AC3E}">
        <p14:creationId xmlns:p14="http://schemas.microsoft.com/office/powerpoint/2010/main" val="7038098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79ABA6-1A27-F74E-A975-379880513FB7}"/>
              </a:ext>
            </a:extLst>
          </p:cNvPr>
          <p:cNvSpPr>
            <a:spLocks noGrp="1"/>
          </p:cNvSpPr>
          <p:nvPr>
            <p:ph type="dt" sz="half" idx="10"/>
          </p:nvPr>
        </p:nvSpPr>
        <p:spPr/>
        <p:txBody>
          <a:bodyPr/>
          <a:lstStyle/>
          <a:p>
            <a:fld id="{CB1BA6F9-1057-344E-9556-47329C20B177}" type="datetimeFigureOut">
              <a:rPr lang="en-US" smtClean="0"/>
              <a:t>8/4/2022</a:t>
            </a:fld>
            <a:endParaRPr lang="en-US"/>
          </a:p>
        </p:txBody>
      </p:sp>
      <p:sp>
        <p:nvSpPr>
          <p:cNvPr id="4" name="Footer Placeholder 3">
            <a:extLst>
              <a:ext uri="{FF2B5EF4-FFF2-40B4-BE49-F238E27FC236}">
                <a16:creationId xmlns:a16="http://schemas.microsoft.com/office/drawing/2014/main" id="{F5DD1D29-F7FF-004C-810F-B9B803CA8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9761B2-FB67-2C4D-99E7-3C7D32864064}"/>
              </a:ext>
            </a:extLst>
          </p:cNvPr>
          <p:cNvSpPr>
            <a:spLocks noGrp="1"/>
          </p:cNvSpPr>
          <p:nvPr>
            <p:ph type="sldNum" sz="quarter" idx="12"/>
          </p:nvPr>
        </p:nvSpPr>
        <p:spPr/>
        <p:txBody>
          <a:bodyPr/>
          <a:lstStyle/>
          <a:p>
            <a:fld id="{B4B368B5-E97F-DB43-BA3C-74320F5D9CC2}" type="slidenum">
              <a:rPr lang="en-US" smtClean="0"/>
              <a:t>‹#›</a:t>
            </a:fld>
            <a:endParaRPr lang="en-US"/>
          </a:p>
        </p:txBody>
      </p:sp>
      <p:sp>
        <p:nvSpPr>
          <p:cNvPr id="6" name="Picture Placeholder 6">
            <a:extLst>
              <a:ext uri="{FF2B5EF4-FFF2-40B4-BE49-F238E27FC236}">
                <a16:creationId xmlns:a16="http://schemas.microsoft.com/office/drawing/2014/main" id="{E510591F-A27B-5F4C-98C2-7E0E2FC5B6D0}"/>
              </a:ext>
            </a:extLst>
          </p:cNvPr>
          <p:cNvSpPr>
            <a:spLocks noGrp="1"/>
          </p:cNvSpPr>
          <p:nvPr>
            <p:ph type="pic" sz="quarter" idx="13"/>
          </p:nvPr>
        </p:nvSpPr>
        <p:spPr>
          <a:xfrm>
            <a:off x="0" y="0"/>
            <a:ext cx="12192000" cy="2608729"/>
          </a:xfrm>
          <a:solidFill>
            <a:schemeClr val="bg1">
              <a:lumMod val="8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solidFill>
                  <a:srgbClr val="5F574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endParaRPr lang="en-GB" dirty="0"/>
          </a:p>
          <a:p>
            <a:endParaRPr lang="en-US" dirty="0"/>
          </a:p>
        </p:txBody>
      </p:sp>
      <p:sp>
        <p:nvSpPr>
          <p:cNvPr id="8" name="Picture Placeholder 7">
            <a:extLst>
              <a:ext uri="{FF2B5EF4-FFF2-40B4-BE49-F238E27FC236}">
                <a16:creationId xmlns:a16="http://schemas.microsoft.com/office/drawing/2014/main" id="{1A860206-E12F-FC4C-ABE2-57F723EF2148}"/>
              </a:ext>
            </a:extLst>
          </p:cNvPr>
          <p:cNvSpPr>
            <a:spLocks noGrp="1"/>
          </p:cNvSpPr>
          <p:nvPr>
            <p:ph type="pic" sz="quarter" idx="14"/>
          </p:nvPr>
        </p:nvSpPr>
        <p:spPr>
          <a:xfrm>
            <a:off x="1187544" y="1216958"/>
            <a:ext cx="2595562" cy="2593975"/>
          </a:xfrm>
          <a:solidFill>
            <a:schemeClr val="bg1">
              <a:lumMod val="8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solidFill>
                  <a:srgbClr val="5F574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endParaRPr lang="en-GB" dirty="0"/>
          </a:p>
          <a:p>
            <a:endParaRPr lang="en-US" dirty="0"/>
          </a:p>
        </p:txBody>
      </p:sp>
      <p:sp>
        <p:nvSpPr>
          <p:cNvPr id="9" name="Picture Placeholder 7">
            <a:extLst>
              <a:ext uri="{FF2B5EF4-FFF2-40B4-BE49-F238E27FC236}">
                <a16:creationId xmlns:a16="http://schemas.microsoft.com/office/drawing/2014/main" id="{80220517-FD32-1940-9350-7E132C567D5D}"/>
              </a:ext>
            </a:extLst>
          </p:cNvPr>
          <p:cNvSpPr>
            <a:spLocks noGrp="1"/>
          </p:cNvSpPr>
          <p:nvPr>
            <p:ph type="pic" sz="quarter" idx="15"/>
          </p:nvPr>
        </p:nvSpPr>
        <p:spPr>
          <a:xfrm>
            <a:off x="4771325" y="1216958"/>
            <a:ext cx="2595562" cy="2593975"/>
          </a:xfrm>
          <a:solidFill>
            <a:schemeClr val="bg1">
              <a:lumMod val="8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solidFill>
                  <a:srgbClr val="5F574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endParaRPr lang="en-GB" dirty="0"/>
          </a:p>
          <a:p>
            <a:endParaRPr lang="en-US" dirty="0"/>
          </a:p>
        </p:txBody>
      </p:sp>
      <p:sp>
        <p:nvSpPr>
          <p:cNvPr id="10" name="Picture Placeholder 7">
            <a:extLst>
              <a:ext uri="{FF2B5EF4-FFF2-40B4-BE49-F238E27FC236}">
                <a16:creationId xmlns:a16="http://schemas.microsoft.com/office/drawing/2014/main" id="{3BF07E17-8A44-114E-AA4F-5E265F86F9DC}"/>
              </a:ext>
            </a:extLst>
          </p:cNvPr>
          <p:cNvSpPr>
            <a:spLocks noGrp="1"/>
          </p:cNvSpPr>
          <p:nvPr>
            <p:ph type="pic" sz="quarter" idx="16"/>
          </p:nvPr>
        </p:nvSpPr>
        <p:spPr>
          <a:xfrm>
            <a:off x="8355106" y="1216958"/>
            <a:ext cx="2595562" cy="2593975"/>
          </a:xfrm>
          <a:solidFill>
            <a:schemeClr val="bg1">
              <a:lumMod val="8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solidFill>
                  <a:srgbClr val="5F574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endParaRPr lang="en-GB" dirty="0"/>
          </a:p>
          <a:p>
            <a:endParaRPr lang="en-US" dirty="0"/>
          </a:p>
        </p:txBody>
      </p:sp>
    </p:spTree>
    <p:extLst>
      <p:ext uri="{BB962C8B-B14F-4D97-AF65-F5344CB8AC3E}">
        <p14:creationId xmlns:p14="http://schemas.microsoft.com/office/powerpoint/2010/main" val="27875365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E411B-8935-874D-B8B1-441FD50054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073911-0DF6-F34D-9FF5-A2372B1423FC}"/>
              </a:ext>
            </a:extLst>
          </p:cNvPr>
          <p:cNvSpPr>
            <a:spLocks noGrp="1"/>
          </p:cNvSpPr>
          <p:nvPr>
            <p:ph type="dt" sz="half" idx="10"/>
          </p:nvPr>
        </p:nvSpPr>
        <p:spPr/>
        <p:txBody>
          <a:bodyPr/>
          <a:lstStyle/>
          <a:p>
            <a:fld id="{CB1BA6F9-1057-344E-9556-47329C20B177}" type="datetimeFigureOut">
              <a:rPr lang="en-US" smtClean="0"/>
              <a:t>8/4/2022</a:t>
            </a:fld>
            <a:endParaRPr lang="en-US"/>
          </a:p>
        </p:txBody>
      </p:sp>
      <p:sp>
        <p:nvSpPr>
          <p:cNvPr id="4" name="Footer Placeholder 3">
            <a:extLst>
              <a:ext uri="{FF2B5EF4-FFF2-40B4-BE49-F238E27FC236}">
                <a16:creationId xmlns:a16="http://schemas.microsoft.com/office/drawing/2014/main" id="{88C2DA25-8BCC-2342-A83F-6B476DB8C8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3EFD64-92A5-D643-AFDE-5FB062BA5264}"/>
              </a:ext>
            </a:extLst>
          </p:cNvPr>
          <p:cNvSpPr>
            <a:spLocks noGrp="1"/>
          </p:cNvSpPr>
          <p:nvPr>
            <p:ph type="sldNum" sz="quarter" idx="12"/>
          </p:nvPr>
        </p:nvSpPr>
        <p:spPr/>
        <p:txBody>
          <a:bodyPr/>
          <a:lstStyle/>
          <a:p>
            <a:fld id="{B4B368B5-E97F-DB43-BA3C-74320F5D9CC2}" type="slidenum">
              <a:rPr lang="en-US" smtClean="0"/>
              <a:t>‹#›</a:t>
            </a:fld>
            <a:endParaRPr lang="en-US"/>
          </a:p>
        </p:txBody>
      </p:sp>
      <p:sp>
        <p:nvSpPr>
          <p:cNvPr id="6" name="Picture Placeholder 6">
            <a:extLst>
              <a:ext uri="{FF2B5EF4-FFF2-40B4-BE49-F238E27FC236}">
                <a16:creationId xmlns:a16="http://schemas.microsoft.com/office/drawing/2014/main" id="{94F274BF-BAF5-BC48-9407-0898C6CA21B4}"/>
              </a:ext>
            </a:extLst>
          </p:cNvPr>
          <p:cNvSpPr>
            <a:spLocks noGrp="1"/>
          </p:cNvSpPr>
          <p:nvPr>
            <p:ph type="pic" sz="quarter" idx="13"/>
          </p:nvPr>
        </p:nvSpPr>
        <p:spPr>
          <a:xfrm>
            <a:off x="2017059" y="1690688"/>
            <a:ext cx="10174941" cy="3405747"/>
          </a:xfrm>
          <a:solidFill>
            <a:schemeClr val="bg1">
              <a:lumMod val="8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solidFill>
                  <a:srgbClr val="5F574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endParaRPr lang="en-GB" dirty="0"/>
          </a:p>
          <a:p>
            <a:endParaRPr lang="en-US" dirty="0"/>
          </a:p>
        </p:txBody>
      </p:sp>
    </p:spTree>
    <p:extLst>
      <p:ext uri="{BB962C8B-B14F-4D97-AF65-F5344CB8AC3E}">
        <p14:creationId xmlns:p14="http://schemas.microsoft.com/office/powerpoint/2010/main" val="1597234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6A28D-7D50-AF44-A783-B9F48B3AD9E9}"/>
              </a:ext>
            </a:extLst>
          </p:cNvPr>
          <p:cNvSpPr>
            <a:spLocks noGrp="1"/>
          </p:cNvSpPr>
          <p:nvPr>
            <p:ph type="title"/>
          </p:nvPr>
        </p:nvSpPr>
        <p:spPr>
          <a:xfrm>
            <a:off x="6010834" y="365125"/>
            <a:ext cx="5342965"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CC1F3E93-4516-A247-AF93-B71D430F9935}"/>
              </a:ext>
            </a:extLst>
          </p:cNvPr>
          <p:cNvSpPr>
            <a:spLocks noGrp="1"/>
          </p:cNvSpPr>
          <p:nvPr>
            <p:ph type="dt" sz="half" idx="10"/>
          </p:nvPr>
        </p:nvSpPr>
        <p:spPr/>
        <p:txBody>
          <a:bodyPr/>
          <a:lstStyle/>
          <a:p>
            <a:fld id="{CB1BA6F9-1057-344E-9556-47329C20B177}" type="datetimeFigureOut">
              <a:rPr lang="en-US" smtClean="0"/>
              <a:t>8/4/2022</a:t>
            </a:fld>
            <a:endParaRPr lang="en-US"/>
          </a:p>
        </p:txBody>
      </p:sp>
      <p:sp>
        <p:nvSpPr>
          <p:cNvPr id="4" name="Footer Placeholder 3">
            <a:extLst>
              <a:ext uri="{FF2B5EF4-FFF2-40B4-BE49-F238E27FC236}">
                <a16:creationId xmlns:a16="http://schemas.microsoft.com/office/drawing/2014/main" id="{A140BEC2-FAB1-E74D-A277-440599AA46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7167CB-A00D-9D41-BF6C-46DCF6F75036}"/>
              </a:ext>
            </a:extLst>
          </p:cNvPr>
          <p:cNvSpPr>
            <a:spLocks noGrp="1"/>
          </p:cNvSpPr>
          <p:nvPr>
            <p:ph type="sldNum" sz="quarter" idx="12"/>
          </p:nvPr>
        </p:nvSpPr>
        <p:spPr/>
        <p:txBody>
          <a:bodyPr/>
          <a:lstStyle/>
          <a:p>
            <a:fld id="{B4B368B5-E97F-DB43-BA3C-74320F5D9CC2}" type="slidenum">
              <a:rPr lang="en-US" smtClean="0"/>
              <a:t>‹#›</a:t>
            </a:fld>
            <a:endParaRPr lang="en-US"/>
          </a:p>
        </p:txBody>
      </p:sp>
      <p:sp>
        <p:nvSpPr>
          <p:cNvPr id="11" name="Picture Placeholder 10">
            <a:extLst>
              <a:ext uri="{FF2B5EF4-FFF2-40B4-BE49-F238E27FC236}">
                <a16:creationId xmlns:a16="http://schemas.microsoft.com/office/drawing/2014/main" id="{8563A20A-F180-7045-B342-60E0CBE9CC0A}"/>
              </a:ext>
            </a:extLst>
          </p:cNvPr>
          <p:cNvSpPr>
            <a:spLocks noGrp="1"/>
          </p:cNvSpPr>
          <p:nvPr>
            <p:ph type="pic" sz="quarter" idx="13"/>
          </p:nvPr>
        </p:nvSpPr>
        <p:spPr>
          <a:xfrm>
            <a:off x="0" y="0"/>
            <a:ext cx="7752522" cy="6858000"/>
          </a:xfrm>
          <a:custGeom>
            <a:avLst/>
            <a:gdLst>
              <a:gd name="connsiteX0" fmla="*/ 0 w 5584825"/>
              <a:gd name="connsiteY0" fmla="*/ 5864225 h 5864225"/>
              <a:gd name="connsiteX1" fmla="*/ 0 w 5584825"/>
              <a:gd name="connsiteY1" fmla="*/ 0 h 5864225"/>
              <a:gd name="connsiteX2" fmla="*/ 5584825 w 5584825"/>
              <a:gd name="connsiteY2" fmla="*/ 5864225 h 5864225"/>
              <a:gd name="connsiteX3" fmla="*/ 0 w 5584825"/>
              <a:gd name="connsiteY3" fmla="*/ 5864225 h 5864225"/>
              <a:gd name="connsiteX0" fmla="*/ 0 w 7214842"/>
              <a:gd name="connsiteY0" fmla="*/ 5864225 h 5864225"/>
              <a:gd name="connsiteX1" fmla="*/ 0 w 7214842"/>
              <a:gd name="connsiteY1" fmla="*/ 0 h 5864225"/>
              <a:gd name="connsiteX2" fmla="*/ 7214842 w 7214842"/>
              <a:gd name="connsiteY2" fmla="*/ 138 h 5864225"/>
              <a:gd name="connsiteX3" fmla="*/ 0 w 7214842"/>
              <a:gd name="connsiteY3" fmla="*/ 5864225 h 5864225"/>
            </a:gdLst>
            <a:ahLst/>
            <a:cxnLst>
              <a:cxn ang="0">
                <a:pos x="connsiteX0" y="connsiteY0"/>
              </a:cxn>
              <a:cxn ang="0">
                <a:pos x="connsiteX1" y="connsiteY1"/>
              </a:cxn>
              <a:cxn ang="0">
                <a:pos x="connsiteX2" y="connsiteY2"/>
              </a:cxn>
              <a:cxn ang="0">
                <a:pos x="connsiteX3" y="connsiteY3"/>
              </a:cxn>
            </a:cxnLst>
            <a:rect l="l" t="t" r="r" b="b"/>
            <a:pathLst>
              <a:path w="7214842" h="5864225">
                <a:moveTo>
                  <a:pt x="0" y="5864225"/>
                </a:moveTo>
                <a:lnTo>
                  <a:pt x="0" y="0"/>
                </a:lnTo>
                <a:lnTo>
                  <a:pt x="7214842" y="138"/>
                </a:lnTo>
                <a:lnTo>
                  <a:pt x="0" y="5864225"/>
                </a:lnTo>
                <a:close/>
              </a:path>
            </a:pathLst>
          </a:custGeom>
          <a:solidFill>
            <a:schemeClr val="bg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solidFill>
                  <a:srgbClr val="5F574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endParaRPr lang="en-GB" dirty="0"/>
          </a:p>
          <a:p>
            <a:endParaRPr lang="en-US" dirty="0"/>
          </a:p>
        </p:txBody>
      </p:sp>
    </p:spTree>
    <p:extLst>
      <p:ext uri="{BB962C8B-B14F-4D97-AF65-F5344CB8AC3E}">
        <p14:creationId xmlns:p14="http://schemas.microsoft.com/office/powerpoint/2010/main" val="541974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7C8FB-A249-CA41-9F1E-E828E5A64E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B14532-63DB-6548-979D-9E6829EAD87C}"/>
              </a:ext>
            </a:extLst>
          </p:cNvPr>
          <p:cNvSpPr>
            <a:spLocks noGrp="1"/>
          </p:cNvSpPr>
          <p:nvPr>
            <p:ph type="dt" sz="half" idx="10"/>
          </p:nvPr>
        </p:nvSpPr>
        <p:spPr/>
        <p:txBody>
          <a:bodyPr/>
          <a:lstStyle/>
          <a:p>
            <a:fld id="{CB1BA6F9-1057-344E-9556-47329C20B177}" type="datetimeFigureOut">
              <a:rPr lang="en-US" smtClean="0"/>
              <a:t>8/4/2022</a:t>
            </a:fld>
            <a:endParaRPr lang="en-US"/>
          </a:p>
        </p:txBody>
      </p:sp>
      <p:sp>
        <p:nvSpPr>
          <p:cNvPr id="4" name="Footer Placeholder 3">
            <a:extLst>
              <a:ext uri="{FF2B5EF4-FFF2-40B4-BE49-F238E27FC236}">
                <a16:creationId xmlns:a16="http://schemas.microsoft.com/office/drawing/2014/main" id="{E778BE17-FE39-6D4D-9D3C-A6EBAC5A83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5B308F-CA53-4D42-8D0E-75A2055B7D6E}"/>
              </a:ext>
            </a:extLst>
          </p:cNvPr>
          <p:cNvSpPr>
            <a:spLocks noGrp="1"/>
          </p:cNvSpPr>
          <p:nvPr>
            <p:ph type="sldNum" sz="quarter" idx="12"/>
          </p:nvPr>
        </p:nvSpPr>
        <p:spPr/>
        <p:txBody>
          <a:bodyPr/>
          <a:lstStyle/>
          <a:p>
            <a:fld id="{B4B368B5-E97F-DB43-BA3C-74320F5D9CC2}" type="slidenum">
              <a:rPr lang="en-US" smtClean="0"/>
              <a:t>‹#›</a:t>
            </a:fld>
            <a:endParaRPr lang="en-US"/>
          </a:p>
        </p:txBody>
      </p:sp>
      <p:sp>
        <p:nvSpPr>
          <p:cNvPr id="7" name="Picture Placeholder 6">
            <a:extLst>
              <a:ext uri="{FF2B5EF4-FFF2-40B4-BE49-F238E27FC236}">
                <a16:creationId xmlns:a16="http://schemas.microsoft.com/office/drawing/2014/main" id="{122431EC-CF9E-154F-A434-E2110A071521}"/>
              </a:ext>
            </a:extLst>
          </p:cNvPr>
          <p:cNvSpPr>
            <a:spLocks noGrp="1"/>
          </p:cNvSpPr>
          <p:nvPr>
            <p:ph type="pic" sz="quarter" idx="13"/>
          </p:nvPr>
        </p:nvSpPr>
        <p:spPr>
          <a:xfrm>
            <a:off x="6069496" y="0"/>
            <a:ext cx="6122504" cy="3339548"/>
          </a:xfrm>
          <a:solidFill>
            <a:schemeClr val="bg1">
              <a:lumMod val="8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solidFill>
                  <a:srgbClr val="5F574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endParaRPr lang="en-GB" dirty="0"/>
          </a:p>
          <a:p>
            <a:endParaRPr lang="en-US" dirty="0"/>
          </a:p>
        </p:txBody>
      </p:sp>
    </p:spTree>
    <p:extLst>
      <p:ext uri="{BB962C8B-B14F-4D97-AF65-F5344CB8AC3E}">
        <p14:creationId xmlns:p14="http://schemas.microsoft.com/office/powerpoint/2010/main" val="596662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314479-F781-4144-970F-39D86AA1ADE3}"/>
              </a:ext>
            </a:extLst>
          </p:cNvPr>
          <p:cNvSpPr>
            <a:spLocks noGrp="1"/>
          </p:cNvSpPr>
          <p:nvPr>
            <p:ph type="dt" sz="half" idx="10"/>
          </p:nvPr>
        </p:nvSpPr>
        <p:spPr/>
        <p:txBody>
          <a:bodyPr/>
          <a:lstStyle/>
          <a:p>
            <a:fld id="{CB1BA6F9-1057-344E-9556-47329C20B177}" type="datetimeFigureOut">
              <a:rPr lang="en-US" smtClean="0"/>
              <a:t>8/4/2022</a:t>
            </a:fld>
            <a:endParaRPr lang="en-US"/>
          </a:p>
        </p:txBody>
      </p:sp>
      <p:sp>
        <p:nvSpPr>
          <p:cNvPr id="4" name="Footer Placeholder 3">
            <a:extLst>
              <a:ext uri="{FF2B5EF4-FFF2-40B4-BE49-F238E27FC236}">
                <a16:creationId xmlns:a16="http://schemas.microsoft.com/office/drawing/2014/main" id="{D3B00376-7546-3547-A9BE-E3F6327725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569089-C1C1-7D43-BFE3-5FC446A64F2C}"/>
              </a:ext>
            </a:extLst>
          </p:cNvPr>
          <p:cNvSpPr>
            <a:spLocks noGrp="1"/>
          </p:cNvSpPr>
          <p:nvPr>
            <p:ph type="sldNum" sz="quarter" idx="12"/>
          </p:nvPr>
        </p:nvSpPr>
        <p:spPr/>
        <p:txBody>
          <a:bodyPr/>
          <a:lstStyle/>
          <a:p>
            <a:fld id="{B4B368B5-E97F-DB43-BA3C-74320F5D9CC2}" type="slidenum">
              <a:rPr lang="en-US" smtClean="0"/>
              <a:t>‹#›</a:t>
            </a:fld>
            <a:endParaRPr lang="en-US"/>
          </a:p>
        </p:txBody>
      </p:sp>
      <p:sp>
        <p:nvSpPr>
          <p:cNvPr id="6" name="Picture Placeholder 6">
            <a:extLst>
              <a:ext uri="{FF2B5EF4-FFF2-40B4-BE49-F238E27FC236}">
                <a16:creationId xmlns:a16="http://schemas.microsoft.com/office/drawing/2014/main" id="{83515AA2-C9CD-D94B-87A3-18DE4E2B9FE5}"/>
              </a:ext>
            </a:extLst>
          </p:cNvPr>
          <p:cNvSpPr>
            <a:spLocks noGrp="1"/>
          </p:cNvSpPr>
          <p:nvPr>
            <p:ph type="pic" sz="quarter" idx="13"/>
          </p:nvPr>
        </p:nvSpPr>
        <p:spPr>
          <a:xfrm>
            <a:off x="0" y="0"/>
            <a:ext cx="3402106" cy="6858000"/>
          </a:xfrm>
          <a:solidFill>
            <a:schemeClr val="bg1">
              <a:lumMod val="8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solidFill>
                  <a:srgbClr val="5F574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endParaRPr lang="en-GB" dirty="0"/>
          </a:p>
          <a:p>
            <a:endParaRPr lang="en-US" dirty="0"/>
          </a:p>
        </p:txBody>
      </p:sp>
      <p:sp>
        <p:nvSpPr>
          <p:cNvPr id="2" name="Title 1">
            <a:extLst>
              <a:ext uri="{FF2B5EF4-FFF2-40B4-BE49-F238E27FC236}">
                <a16:creationId xmlns:a16="http://schemas.microsoft.com/office/drawing/2014/main" id="{9F6A0B31-97A1-E340-8C7D-B6C9D56E66B0}"/>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935609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232E83-6301-3146-9076-C20C9F7F6929}"/>
              </a:ext>
            </a:extLst>
          </p:cNvPr>
          <p:cNvSpPr>
            <a:spLocks noGrp="1"/>
          </p:cNvSpPr>
          <p:nvPr>
            <p:ph type="dt" sz="half" idx="10"/>
          </p:nvPr>
        </p:nvSpPr>
        <p:spPr/>
        <p:txBody>
          <a:bodyPr/>
          <a:lstStyle/>
          <a:p>
            <a:fld id="{CB1BA6F9-1057-344E-9556-47329C20B177}" type="datetimeFigureOut">
              <a:rPr lang="en-US" smtClean="0"/>
              <a:t>8/4/2022</a:t>
            </a:fld>
            <a:endParaRPr lang="en-US"/>
          </a:p>
        </p:txBody>
      </p:sp>
      <p:sp>
        <p:nvSpPr>
          <p:cNvPr id="3" name="Footer Placeholder 2">
            <a:extLst>
              <a:ext uri="{FF2B5EF4-FFF2-40B4-BE49-F238E27FC236}">
                <a16:creationId xmlns:a16="http://schemas.microsoft.com/office/drawing/2014/main" id="{F535986C-5119-0A45-87A5-9C7E6236A6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2B9553-6704-7D40-925C-56AF6B75DB0E}"/>
              </a:ext>
            </a:extLst>
          </p:cNvPr>
          <p:cNvSpPr>
            <a:spLocks noGrp="1"/>
          </p:cNvSpPr>
          <p:nvPr>
            <p:ph type="sldNum" sz="quarter" idx="12"/>
          </p:nvPr>
        </p:nvSpPr>
        <p:spPr/>
        <p:txBody>
          <a:bodyPr/>
          <a:lstStyle/>
          <a:p>
            <a:fld id="{B4B368B5-E97F-DB43-BA3C-74320F5D9CC2}" type="slidenum">
              <a:rPr lang="en-US" smtClean="0"/>
              <a:t>‹#›</a:t>
            </a:fld>
            <a:endParaRPr lang="en-US"/>
          </a:p>
        </p:txBody>
      </p:sp>
      <p:sp>
        <p:nvSpPr>
          <p:cNvPr id="8" name="Picture Placeholder 7">
            <a:extLst>
              <a:ext uri="{FF2B5EF4-FFF2-40B4-BE49-F238E27FC236}">
                <a16:creationId xmlns:a16="http://schemas.microsoft.com/office/drawing/2014/main" id="{B1DECA69-BC40-4B49-9F5F-16D3327257EE}"/>
              </a:ext>
            </a:extLst>
          </p:cNvPr>
          <p:cNvSpPr>
            <a:spLocks noGrp="1"/>
          </p:cNvSpPr>
          <p:nvPr>
            <p:ph type="pic" sz="quarter" idx="13"/>
          </p:nvPr>
        </p:nvSpPr>
        <p:spPr>
          <a:xfrm>
            <a:off x="-23055" y="0"/>
            <a:ext cx="6771477" cy="6869575"/>
          </a:xfrm>
          <a:custGeom>
            <a:avLst/>
            <a:gdLst>
              <a:gd name="connsiteX0" fmla="*/ 0 w 5278438"/>
              <a:gd name="connsiteY0" fmla="*/ 6858000 h 6858000"/>
              <a:gd name="connsiteX1" fmla="*/ 1319610 w 5278438"/>
              <a:gd name="connsiteY1" fmla="*/ 0 h 6858000"/>
              <a:gd name="connsiteX2" fmla="*/ 3958829 w 5278438"/>
              <a:gd name="connsiteY2" fmla="*/ 0 h 6858000"/>
              <a:gd name="connsiteX3" fmla="*/ 5278438 w 5278438"/>
              <a:gd name="connsiteY3" fmla="*/ 6858000 h 6858000"/>
              <a:gd name="connsiteX4" fmla="*/ 0 w 5278438"/>
              <a:gd name="connsiteY4" fmla="*/ 6858000 h 6858000"/>
              <a:gd name="connsiteX0" fmla="*/ 11479 w 5289917"/>
              <a:gd name="connsiteY0" fmla="*/ 6858000 h 6858000"/>
              <a:gd name="connsiteX1" fmla="*/ 0 w 5289917"/>
              <a:gd name="connsiteY1" fmla="*/ 0 h 6858000"/>
              <a:gd name="connsiteX2" fmla="*/ 3970308 w 5289917"/>
              <a:gd name="connsiteY2" fmla="*/ 0 h 6858000"/>
              <a:gd name="connsiteX3" fmla="*/ 5289917 w 5289917"/>
              <a:gd name="connsiteY3" fmla="*/ 6858000 h 6858000"/>
              <a:gd name="connsiteX4" fmla="*/ 11479 w 5289917"/>
              <a:gd name="connsiteY4" fmla="*/ 6858000 h 6858000"/>
              <a:gd name="connsiteX0" fmla="*/ 505 w 5278943"/>
              <a:gd name="connsiteY0" fmla="*/ 6858000 h 6858000"/>
              <a:gd name="connsiteX1" fmla="*/ 12175 w 5278943"/>
              <a:gd name="connsiteY1" fmla="*/ 11575 h 6858000"/>
              <a:gd name="connsiteX2" fmla="*/ 3959334 w 5278943"/>
              <a:gd name="connsiteY2" fmla="*/ 0 h 6858000"/>
              <a:gd name="connsiteX3" fmla="*/ 5278943 w 5278943"/>
              <a:gd name="connsiteY3" fmla="*/ 6858000 h 6858000"/>
              <a:gd name="connsiteX4" fmla="*/ 505 w 5278943"/>
              <a:gd name="connsiteY4" fmla="*/ 6858000 h 6858000"/>
              <a:gd name="connsiteX0" fmla="*/ 23054 w 5301492"/>
              <a:gd name="connsiteY0" fmla="*/ 6858000 h 6858000"/>
              <a:gd name="connsiteX1" fmla="*/ 0 w 5301492"/>
              <a:gd name="connsiteY1" fmla="*/ 11575 h 6858000"/>
              <a:gd name="connsiteX2" fmla="*/ 3981883 w 5301492"/>
              <a:gd name="connsiteY2" fmla="*/ 0 h 6858000"/>
              <a:gd name="connsiteX3" fmla="*/ 5301492 w 5301492"/>
              <a:gd name="connsiteY3" fmla="*/ 6858000 h 6858000"/>
              <a:gd name="connsiteX4" fmla="*/ 23054 w 5301492"/>
              <a:gd name="connsiteY4" fmla="*/ 6858000 h 6858000"/>
              <a:gd name="connsiteX0" fmla="*/ 23054 w 6771477"/>
              <a:gd name="connsiteY0" fmla="*/ 6858000 h 6869575"/>
              <a:gd name="connsiteX1" fmla="*/ 0 w 6771477"/>
              <a:gd name="connsiteY1" fmla="*/ 11575 h 6869575"/>
              <a:gd name="connsiteX2" fmla="*/ 3981883 w 6771477"/>
              <a:gd name="connsiteY2" fmla="*/ 0 h 6869575"/>
              <a:gd name="connsiteX3" fmla="*/ 6771477 w 6771477"/>
              <a:gd name="connsiteY3" fmla="*/ 6869575 h 6869575"/>
              <a:gd name="connsiteX4" fmla="*/ 23054 w 6771477"/>
              <a:gd name="connsiteY4" fmla="*/ 6858000 h 686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477" h="6869575">
                <a:moveTo>
                  <a:pt x="23054" y="6858000"/>
                </a:moveTo>
                <a:cubicBezTo>
                  <a:pt x="19228" y="4572000"/>
                  <a:pt x="3826" y="2297575"/>
                  <a:pt x="0" y="11575"/>
                </a:cubicBezTo>
                <a:lnTo>
                  <a:pt x="3981883" y="0"/>
                </a:lnTo>
                <a:lnTo>
                  <a:pt x="6771477" y="6869575"/>
                </a:lnTo>
                <a:lnTo>
                  <a:pt x="23054" y="6858000"/>
                </a:lnTo>
                <a:close/>
              </a:path>
            </a:pathLst>
          </a:custGeom>
          <a:solidFill>
            <a:schemeClr val="bg1">
              <a:lumMod val="8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solidFill>
                  <a:srgbClr val="5F574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endParaRPr lang="en-GB" dirty="0"/>
          </a:p>
          <a:p>
            <a:endParaRPr lang="en-US" dirty="0"/>
          </a:p>
        </p:txBody>
      </p:sp>
    </p:spTree>
    <p:extLst>
      <p:ext uri="{BB962C8B-B14F-4D97-AF65-F5344CB8AC3E}">
        <p14:creationId xmlns:p14="http://schemas.microsoft.com/office/powerpoint/2010/main" val="4222131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8BF17-5C32-1544-9D4C-F1AC155AEB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16C3-3F78-4249-9A70-C8FB3F6A3D0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6FA6F-B2FF-4F4B-AE8B-01DF71CEBB36}"/>
              </a:ext>
            </a:extLst>
          </p:cNvPr>
          <p:cNvSpPr>
            <a:spLocks noGrp="1"/>
          </p:cNvSpPr>
          <p:nvPr>
            <p:ph type="dt" sz="half" idx="10"/>
          </p:nvPr>
        </p:nvSpPr>
        <p:spPr/>
        <p:txBody>
          <a:bodyPr/>
          <a:lstStyle/>
          <a:p>
            <a:fld id="{CB1BA6F9-1057-344E-9556-47329C20B177}" type="datetimeFigureOut">
              <a:rPr lang="en-US" smtClean="0"/>
              <a:t>8/4/2022</a:t>
            </a:fld>
            <a:endParaRPr lang="en-US"/>
          </a:p>
        </p:txBody>
      </p:sp>
      <p:sp>
        <p:nvSpPr>
          <p:cNvPr id="5" name="Footer Placeholder 4">
            <a:extLst>
              <a:ext uri="{FF2B5EF4-FFF2-40B4-BE49-F238E27FC236}">
                <a16:creationId xmlns:a16="http://schemas.microsoft.com/office/drawing/2014/main" id="{F868D9A4-433F-0740-97F6-F0010E070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FB448-5A79-ED43-B556-B77CFD1FB969}"/>
              </a:ext>
            </a:extLst>
          </p:cNvPr>
          <p:cNvSpPr>
            <a:spLocks noGrp="1"/>
          </p:cNvSpPr>
          <p:nvPr>
            <p:ph type="sldNum" sz="quarter" idx="12"/>
          </p:nvPr>
        </p:nvSpPr>
        <p:spPr/>
        <p:txBody>
          <a:bodyPr/>
          <a:lstStyle/>
          <a:p>
            <a:fld id="{B4B368B5-E97F-DB43-BA3C-74320F5D9CC2}" type="slidenum">
              <a:rPr lang="en-US" smtClean="0"/>
              <a:t>‹#›</a:t>
            </a:fld>
            <a:endParaRPr lang="en-US"/>
          </a:p>
        </p:txBody>
      </p:sp>
    </p:spTree>
    <p:extLst>
      <p:ext uri="{BB962C8B-B14F-4D97-AF65-F5344CB8AC3E}">
        <p14:creationId xmlns:p14="http://schemas.microsoft.com/office/powerpoint/2010/main" val="14559070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232E83-6301-3146-9076-C20C9F7F6929}"/>
              </a:ext>
            </a:extLst>
          </p:cNvPr>
          <p:cNvSpPr>
            <a:spLocks noGrp="1"/>
          </p:cNvSpPr>
          <p:nvPr>
            <p:ph type="dt" sz="half" idx="10"/>
          </p:nvPr>
        </p:nvSpPr>
        <p:spPr/>
        <p:txBody>
          <a:bodyPr/>
          <a:lstStyle/>
          <a:p>
            <a:fld id="{CB1BA6F9-1057-344E-9556-47329C20B177}" type="datetimeFigureOut">
              <a:rPr lang="en-US" smtClean="0"/>
              <a:t>8/4/2022</a:t>
            </a:fld>
            <a:endParaRPr lang="en-US"/>
          </a:p>
        </p:txBody>
      </p:sp>
      <p:sp>
        <p:nvSpPr>
          <p:cNvPr id="3" name="Footer Placeholder 2">
            <a:extLst>
              <a:ext uri="{FF2B5EF4-FFF2-40B4-BE49-F238E27FC236}">
                <a16:creationId xmlns:a16="http://schemas.microsoft.com/office/drawing/2014/main" id="{F535986C-5119-0A45-87A5-9C7E6236A6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2B9553-6704-7D40-925C-56AF6B75DB0E}"/>
              </a:ext>
            </a:extLst>
          </p:cNvPr>
          <p:cNvSpPr>
            <a:spLocks noGrp="1"/>
          </p:cNvSpPr>
          <p:nvPr>
            <p:ph type="sldNum" sz="quarter" idx="12"/>
          </p:nvPr>
        </p:nvSpPr>
        <p:spPr/>
        <p:txBody>
          <a:bodyPr/>
          <a:lstStyle/>
          <a:p>
            <a:fld id="{B4B368B5-E97F-DB43-BA3C-74320F5D9CC2}" type="slidenum">
              <a:rPr lang="en-US" smtClean="0"/>
              <a:t>‹#›</a:t>
            </a:fld>
            <a:endParaRPr lang="en-US"/>
          </a:p>
        </p:txBody>
      </p:sp>
      <p:sp>
        <p:nvSpPr>
          <p:cNvPr id="9" name="Picture Placeholder 8">
            <a:extLst>
              <a:ext uri="{FF2B5EF4-FFF2-40B4-BE49-F238E27FC236}">
                <a16:creationId xmlns:a16="http://schemas.microsoft.com/office/drawing/2014/main" id="{3A9631AE-2FDD-2F44-92AE-FDC16A0C7A77}"/>
              </a:ext>
            </a:extLst>
          </p:cNvPr>
          <p:cNvSpPr>
            <a:spLocks noGrp="1"/>
          </p:cNvSpPr>
          <p:nvPr>
            <p:ph type="pic" sz="quarter" idx="13"/>
          </p:nvPr>
        </p:nvSpPr>
        <p:spPr>
          <a:xfrm>
            <a:off x="-6746" y="0"/>
            <a:ext cx="12216583" cy="6858000"/>
          </a:xfrm>
          <a:custGeom>
            <a:avLst/>
            <a:gdLst>
              <a:gd name="connsiteX0" fmla="*/ 0 w 5459413"/>
              <a:gd name="connsiteY0" fmla="*/ 6858000 h 6858000"/>
              <a:gd name="connsiteX1" fmla="*/ 1364853 w 5459413"/>
              <a:gd name="connsiteY1" fmla="*/ 0 h 6858000"/>
              <a:gd name="connsiteX2" fmla="*/ 4094560 w 5459413"/>
              <a:gd name="connsiteY2" fmla="*/ 0 h 6858000"/>
              <a:gd name="connsiteX3" fmla="*/ 5459413 w 5459413"/>
              <a:gd name="connsiteY3" fmla="*/ 6858000 h 6858000"/>
              <a:gd name="connsiteX4" fmla="*/ 0 w 5459413"/>
              <a:gd name="connsiteY4" fmla="*/ 6858000 h 6858000"/>
              <a:gd name="connsiteX0" fmla="*/ 6747 w 5466160"/>
              <a:gd name="connsiteY0" fmla="*/ 6858000 h 6858000"/>
              <a:gd name="connsiteX1" fmla="*/ 0 w 5466160"/>
              <a:gd name="connsiteY1" fmla="*/ 0 h 6858000"/>
              <a:gd name="connsiteX2" fmla="*/ 4101307 w 5466160"/>
              <a:gd name="connsiteY2" fmla="*/ 0 h 6858000"/>
              <a:gd name="connsiteX3" fmla="*/ 5466160 w 5466160"/>
              <a:gd name="connsiteY3" fmla="*/ 6858000 h 6858000"/>
              <a:gd name="connsiteX4" fmla="*/ 6747 w 5466160"/>
              <a:gd name="connsiteY4" fmla="*/ 6858000 h 6858000"/>
              <a:gd name="connsiteX0" fmla="*/ 6747 w 5869572"/>
              <a:gd name="connsiteY0" fmla="*/ 6858000 h 6858000"/>
              <a:gd name="connsiteX1" fmla="*/ 0 w 5869572"/>
              <a:gd name="connsiteY1" fmla="*/ 0 h 6858000"/>
              <a:gd name="connsiteX2" fmla="*/ 4101307 w 5869572"/>
              <a:gd name="connsiteY2" fmla="*/ 0 h 6858000"/>
              <a:gd name="connsiteX3" fmla="*/ 5869572 w 5869572"/>
              <a:gd name="connsiteY3" fmla="*/ 4343400 h 6858000"/>
              <a:gd name="connsiteX4" fmla="*/ 6747 w 5869572"/>
              <a:gd name="connsiteY4" fmla="*/ 6858000 h 6858000"/>
              <a:gd name="connsiteX0" fmla="*/ 6747 w 5869572"/>
              <a:gd name="connsiteY0" fmla="*/ 6858000 h 6858000"/>
              <a:gd name="connsiteX1" fmla="*/ 0 w 5869572"/>
              <a:gd name="connsiteY1" fmla="*/ 0 h 6858000"/>
              <a:gd name="connsiteX2" fmla="*/ 5795636 w 5869572"/>
              <a:gd name="connsiteY2" fmla="*/ 13447 h 6858000"/>
              <a:gd name="connsiteX3" fmla="*/ 5869572 w 5869572"/>
              <a:gd name="connsiteY3" fmla="*/ 4343400 h 6858000"/>
              <a:gd name="connsiteX4" fmla="*/ 6747 w 5869572"/>
              <a:gd name="connsiteY4" fmla="*/ 6858000 h 6858000"/>
              <a:gd name="connsiteX0" fmla="*/ 6747 w 5869572"/>
              <a:gd name="connsiteY0" fmla="*/ 6858000 h 6858000"/>
              <a:gd name="connsiteX1" fmla="*/ 0 w 5869572"/>
              <a:gd name="connsiteY1" fmla="*/ 0 h 6858000"/>
              <a:gd name="connsiteX2" fmla="*/ 5835977 w 5869572"/>
              <a:gd name="connsiteY2" fmla="*/ 13447 h 6858000"/>
              <a:gd name="connsiteX3" fmla="*/ 5869572 w 5869572"/>
              <a:gd name="connsiteY3" fmla="*/ 4343400 h 6858000"/>
              <a:gd name="connsiteX4" fmla="*/ 6747 w 5869572"/>
              <a:gd name="connsiteY4" fmla="*/ 6858000 h 6858000"/>
              <a:gd name="connsiteX0" fmla="*/ 6747 w 5876319"/>
              <a:gd name="connsiteY0" fmla="*/ 6858000 h 6858000"/>
              <a:gd name="connsiteX1" fmla="*/ 0 w 5876319"/>
              <a:gd name="connsiteY1" fmla="*/ 0 h 6858000"/>
              <a:gd name="connsiteX2" fmla="*/ 5876319 w 5876319"/>
              <a:gd name="connsiteY2" fmla="*/ 13447 h 6858000"/>
              <a:gd name="connsiteX3" fmla="*/ 5869572 w 5876319"/>
              <a:gd name="connsiteY3" fmla="*/ 4343400 h 6858000"/>
              <a:gd name="connsiteX4" fmla="*/ 6747 w 5876319"/>
              <a:gd name="connsiteY4" fmla="*/ 6858000 h 6858000"/>
              <a:gd name="connsiteX0" fmla="*/ 6747 w 5883019"/>
              <a:gd name="connsiteY0" fmla="*/ 6858000 h 6858000"/>
              <a:gd name="connsiteX1" fmla="*/ 0 w 5883019"/>
              <a:gd name="connsiteY1" fmla="*/ 0 h 6858000"/>
              <a:gd name="connsiteX2" fmla="*/ 5876319 w 5883019"/>
              <a:gd name="connsiteY2" fmla="*/ 13447 h 6858000"/>
              <a:gd name="connsiteX3" fmla="*/ 5883019 w 5883019"/>
              <a:gd name="connsiteY3" fmla="*/ 3186953 h 6858000"/>
              <a:gd name="connsiteX4" fmla="*/ 6747 w 5883019"/>
              <a:gd name="connsiteY4" fmla="*/ 6858000 h 6858000"/>
              <a:gd name="connsiteX0" fmla="*/ 6747 w 5890061"/>
              <a:gd name="connsiteY0" fmla="*/ 6858000 h 6858000"/>
              <a:gd name="connsiteX1" fmla="*/ 0 w 5890061"/>
              <a:gd name="connsiteY1" fmla="*/ 0 h 6858000"/>
              <a:gd name="connsiteX2" fmla="*/ 5889766 w 5890061"/>
              <a:gd name="connsiteY2" fmla="*/ 0 h 6858000"/>
              <a:gd name="connsiteX3" fmla="*/ 5883019 w 5890061"/>
              <a:gd name="connsiteY3" fmla="*/ 3186953 h 6858000"/>
              <a:gd name="connsiteX4" fmla="*/ 6747 w 5890061"/>
              <a:gd name="connsiteY4" fmla="*/ 6858000 h 6858000"/>
              <a:gd name="connsiteX0" fmla="*/ 6747 w 12209884"/>
              <a:gd name="connsiteY0" fmla="*/ 6858000 h 6858000"/>
              <a:gd name="connsiteX1" fmla="*/ 0 w 12209884"/>
              <a:gd name="connsiteY1" fmla="*/ 0 h 6858000"/>
              <a:gd name="connsiteX2" fmla="*/ 12209884 w 12209884"/>
              <a:gd name="connsiteY2" fmla="*/ 0 h 6858000"/>
              <a:gd name="connsiteX3" fmla="*/ 5883019 w 12209884"/>
              <a:gd name="connsiteY3" fmla="*/ 3186953 h 6858000"/>
              <a:gd name="connsiteX4" fmla="*/ 6747 w 12209884"/>
              <a:gd name="connsiteY4" fmla="*/ 6858000 h 6858000"/>
              <a:gd name="connsiteX0" fmla="*/ 6747 w 12216583"/>
              <a:gd name="connsiteY0" fmla="*/ 6858000 h 6858000"/>
              <a:gd name="connsiteX1" fmla="*/ 0 w 12216583"/>
              <a:gd name="connsiteY1" fmla="*/ 0 h 6858000"/>
              <a:gd name="connsiteX2" fmla="*/ 12209884 w 12216583"/>
              <a:gd name="connsiteY2" fmla="*/ 0 h 6858000"/>
              <a:gd name="connsiteX3" fmla="*/ 12216583 w 12216583"/>
              <a:gd name="connsiteY3" fmla="*/ 3455894 h 6858000"/>
              <a:gd name="connsiteX4" fmla="*/ 6747 w 1221658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583" h="6858000">
                <a:moveTo>
                  <a:pt x="6747" y="6858000"/>
                </a:moveTo>
                <a:lnTo>
                  <a:pt x="0" y="0"/>
                </a:lnTo>
                <a:lnTo>
                  <a:pt x="12209884" y="0"/>
                </a:lnTo>
                <a:cubicBezTo>
                  <a:pt x="12212117" y="1057835"/>
                  <a:pt x="12214350" y="2398059"/>
                  <a:pt x="12216583" y="3455894"/>
                </a:cubicBezTo>
                <a:lnTo>
                  <a:pt x="6747" y="6858000"/>
                </a:lnTo>
                <a:close/>
              </a:path>
            </a:pathLst>
          </a:custGeom>
          <a:solidFill>
            <a:schemeClr val="bg1">
              <a:lumMod val="8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solidFill>
                  <a:srgbClr val="5F574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endParaRPr lang="en-GB" dirty="0"/>
          </a:p>
          <a:p>
            <a:endParaRPr lang="en-US" dirty="0"/>
          </a:p>
        </p:txBody>
      </p:sp>
    </p:spTree>
    <p:extLst>
      <p:ext uri="{BB962C8B-B14F-4D97-AF65-F5344CB8AC3E}">
        <p14:creationId xmlns:p14="http://schemas.microsoft.com/office/powerpoint/2010/main" val="120754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6446A33-D97C-8041-9070-9171E9BF3607}"/>
              </a:ext>
            </a:extLst>
          </p:cNvPr>
          <p:cNvSpPr>
            <a:spLocks noGrp="1"/>
          </p:cNvSpPr>
          <p:nvPr>
            <p:ph type="pic" sz="quarter" idx="13"/>
          </p:nvPr>
        </p:nvSpPr>
        <p:spPr>
          <a:xfrm>
            <a:off x="3190875" y="0"/>
            <a:ext cx="5419725" cy="6858000"/>
          </a:xfrm>
          <a:solidFill>
            <a:schemeClr val="bg1">
              <a:lumMod val="8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solidFill>
                  <a:srgbClr val="5F574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endParaRPr lang="en-GB" dirty="0"/>
          </a:p>
          <a:p>
            <a:endParaRPr lang="en-US" dirty="0"/>
          </a:p>
        </p:txBody>
      </p:sp>
      <p:sp>
        <p:nvSpPr>
          <p:cNvPr id="2" name="Title 1">
            <a:extLst>
              <a:ext uri="{FF2B5EF4-FFF2-40B4-BE49-F238E27FC236}">
                <a16:creationId xmlns:a16="http://schemas.microsoft.com/office/drawing/2014/main" id="{04936C9A-8DF7-4441-A698-59DEC7A3DDC3}"/>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D514BBB-BD21-3947-BA95-98938565E631}"/>
              </a:ext>
            </a:extLst>
          </p:cNvPr>
          <p:cNvSpPr>
            <a:spLocks noGrp="1"/>
          </p:cNvSpPr>
          <p:nvPr>
            <p:ph type="dt" sz="half" idx="10"/>
          </p:nvPr>
        </p:nvSpPr>
        <p:spPr/>
        <p:txBody>
          <a:bodyPr/>
          <a:lstStyle/>
          <a:p>
            <a:fld id="{CB1BA6F9-1057-344E-9556-47329C20B177}" type="datetimeFigureOut">
              <a:rPr lang="en-US" smtClean="0"/>
              <a:t>8/4/2022</a:t>
            </a:fld>
            <a:endParaRPr lang="en-US"/>
          </a:p>
        </p:txBody>
      </p:sp>
      <p:sp>
        <p:nvSpPr>
          <p:cNvPr id="4" name="Footer Placeholder 3">
            <a:extLst>
              <a:ext uri="{FF2B5EF4-FFF2-40B4-BE49-F238E27FC236}">
                <a16:creationId xmlns:a16="http://schemas.microsoft.com/office/drawing/2014/main" id="{C2A27E5A-49DF-544D-84FC-C91E627679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7A3EA4-F980-5D49-AB01-27AA857E6165}"/>
              </a:ext>
            </a:extLst>
          </p:cNvPr>
          <p:cNvSpPr>
            <a:spLocks noGrp="1"/>
          </p:cNvSpPr>
          <p:nvPr>
            <p:ph type="sldNum" sz="quarter" idx="12"/>
          </p:nvPr>
        </p:nvSpPr>
        <p:spPr/>
        <p:txBody>
          <a:bodyPr/>
          <a:lstStyle/>
          <a:p>
            <a:fld id="{B4B368B5-E97F-DB43-BA3C-74320F5D9CC2}" type="slidenum">
              <a:rPr lang="en-US" smtClean="0"/>
              <a:t>‹#›</a:t>
            </a:fld>
            <a:endParaRPr lang="en-US"/>
          </a:p>
        </p:txBody>
      </p:sp>
    </p:spTree>
    <p:extLst>
      <p:ext uri="{BB962C8B-B14F-4D97-AF65-F5344CB8AC3E}">
        <p14:creationId xmlns:p14="http://schemas.microsoft.com/office/powerpoint/2010/main" val="1889692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EE319-1D23-4249-8525-8DB1F594BE03}"/>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3F9CFC6-737B-8945-9937-0DF3829A91DA}"/>
              </a:ext>
            </a:extLst>
          </p:cNvPr>
          <p:cNvSpPr>
            <a:spLocks noGrp="1"/>
          </p:cNvSpPr>
          <p:nvPr>
            <p:ph type="dt" sz="half" idx="10"/>
          </p:nvPr>
        </p:nvSpPr>
        <p:spPr/>
        <p:txBody>
          <a:bodyPr/>
          <a:lstStyle/>
          <a:p>
            <a:fld id="{CB1BA6F9-1057-344E-9556-47329C20B177}" type="datetimeFigureOut">
              <a:rPr lang="en-US" smtClean="0"/>
              <a:t>8/4/2022</a:t>
            </a:fld>
            <a:endParaRPr lang="en-US"/>
          </a:p>
        </p:txBody>
      </p:sp>
      <p:sp>
        <p:nvSpPr>
          <p:cNvPr id="4" name="Footer Placeholder 3">
            <a:extLst>
              <a:ext uri="{FF2B5EF4-FFF2-40B4-BE49-F238E27FC236}">
                <a16:creationId xmlns:a16="http://schemas.microsoft.com/office/drawing/2014/main" id="{1C8B5BD9-C149-7341-9BE9-EF10B15CD5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C48C05-6AD5-354B-B061-E2DB73072BF3}"/>
              </a:ext>
            </a:extLst>
          </p:cNvPr>
          <p:cNvSpPr>
            <a:spLocks noGrp="1"/>
          </p:cNvSpPr>
          <p:nvPr>
            <p:ph type="sldNum" sz="quarter" idx="12"/>
          </p:nvPr>
        </p:nvSpPr>
        <p:spPr/>
        <p:txBody>
          <a:bodyPr/>
          <a:lstStyle/>
          <a:p>
            <a:fld id="{B4B368B5-E97F-DB43-BA3C-74320F5D9CC2}" type="slidenum">
              <a:rPr lang="en-US" smtClean="0"/>
              <a:t>‹#›</a:t>
            </a:fld>
            <a:endParaRPr lang="en-US"/>
          </a:p>
        </p:txBody>
      </p:sp>
      <p:sp>
        <p:nvSpPr>
          <p:cNvPr id="15" name="Picture Placeholder 14">
            <a:extLst>
              <a:ext uri="{FF2B5EF4-FFF2-40B4-BE49-F238E27FC236}">
                <a16:creationId xmlns:a16="http://schemas.microsoft.com/office/drawing/2014/main" id="{CEC7DD66-20BC-E042-887B-8E35214C7E25}"/>
              </a:ext>
            </a:extLst>
          </p:cNvPr>
          <p:cNvSpPr>
            <a:spLocks noGrp="1"/>
          </p:cNvSpPr>
          <p:nvPr>
            <p:ph type="pic" sz="quarter" idx="13"/>
          </p:nvPr>
        </p:nvSpPr>
        <p:spPr>
          <a:xfrm>
            <a:off x="838200" y="2068963"/>
            <a:ext cx="3001169" cy="2999832"/>
          </a:xfrm>
          <a:prstGeom prst="teardrop">
            <a:avLst/>
          </a:prstGeom>
          <a:solidFill>
            <a:schemeClr val="bg1">
              <a:lumMod val="8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solidFill>
                  <a:srgbClr val="5F574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endParaRPr lang="en-GB" dirty="0"/>
          </a:p>
          <a:p>
            <a:endParaRPr lang="en-US" dirty="0"/>
          </a:p>
        </p:txBody>
      </p:sp>
      <p:sp>
        <p:nvSpPr>
          <p:cNvPr id="16" name="Picture Placeholder 14">
            <a:extLst>
              <a:ext uri="{FF2B5EF4-FFF2-40B4-BE49-F238E27FC236}">
                <a16:creationId xmlns:a16="http://schemas.microsoft.com/office/drawing/2014/main" id="{31989B77-57AD-8544-8B11-B3C3D7901A23}"/>
              </a:ext>
            </a:extLst>
          </p:cNvPr>
          <p:cNvSpPr>
            <a:spLocks noGrp="1"/>
          </p:cNvSpPr>
          <p:nvPr>
            <p:ph type="pic" sz="quarter" idx="14"/>
          </p:nvPr>
        </p:nvSpPr>
        <p:spPr>
          <a:xfrm>
            <a:off x="4519215" y="2068963"/>
            <a:ext cx="3001169" cy="2999832"/>
          </a:xfrm>
          <a:prstGeom prst="teardrop">
            <a:avLst/>
          </a:prstGeom>
          <a:solidFill>
            <a:schemeClr val="bg1">
              <a:lumMod val="8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solidFill>
                  <a:srgbClr val="5F574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endParaRPr lang="en-GB" dirty="0"/>
          </a:p>
          <a:p>
            <a:endParaRPr lang="en-US" dirty="0"/>
          </a:p>
        </p:txBody>
      </p:sp>
      <p:sp>
        <p:nvSpPr>
          <p:cNvPr id="17" name="Picture Placeholder 14">
            <a:extLst>
              <a:ext uri="{FF2B5EF4-FFF2-40B4-BE49-F238E27FC236}">
                <a16:creationId xmlns:a16="http://schemas.microsoft.com/office/drawing/2014/main" id="{0D07E91F-0CE4-0E45-B7D0-B77744179D02}"/>
              </a:ext>
            </a:extLst>
          </p:cNvPr>
          <p:cNvSpPr>
            <a:spLocks noGrp="1"/>
          </p:cNvSpPr>
          <p:nvPr>
            <p:ph type="pic" sz="quarter" idx="15"/>
          </p:nvPr>
        </p:nvSpPr>
        <p:spPr>
          <a:xfrm>
            <a:off x="8200231" y="2068963"/>
            <a:ext cx="3001169" cy="2999832"/>
          </a:xfrm>
          <a:prstGeom prst="teardrop">
            <a:avLst/>
          </a:prstGeom>
          <a:solidFill>
            <a:schemeClr val="bg1">
              <a:lumMod val="8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solidFill>
                  <a:srgbClr val="5F574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endParaRPr lang="en-GB" dirty="0"/>
          </a:p>
          <a:p>
            <a:endParaRPr lang="en-US" dirty="0"/>
          </a:p>
        </p:txBody>
      </p:sp>
    </p:spTree>
    <p:extLst>
      <p:ext uri="{BB962C8B-B14F-4D97-AF65-F5344CB8AC3E}">
        <p14:creationId xmlns:p14="http://schemas.microsoft.com/office/powerpoint/2010/main" val="1636271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AA524-DC0B-A148-86DF-D979A174938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D652F24E-95EC-9D46-92F6-724BC6AF5B5E}"/>
              </a:ext>
            </a:extLst>
          </p:cNvPr>
          <p:cNvSpPr>
            <a:spLocks noGrp="1"/>
          </p:cNvSpPr>
          <p:nvPr>
            <p:ph type="dt" sz="half" idx="10"/>
          </p:nvPr>
        </p:nvSpPr>
        <p:spPr/>
        <p:txBody>
          <a:bodyPr/>
          <a:lstStyle/>
          <a:p>
            <a:fld id="{CB1BA6F9-1057-344E-9556-47329C20B177}" type="datetimeFigureOut">
              <a:rPr lang="en-US" smtClean="0"/>
              <a:t>8/4/2022</a:t>
            </a:fld>
            <a:endParaRPr lang="en-US"/>
          </a:p>
        </p:txBody>
      </p:sp>
      <p:sp>
        <p:nvSpPr>
          <p:cNvPr id="4" name="Footer Placeholder 3">
            <a:extLst>
              <a:ext uri="{FF2B5EF4-FFF2-40B4-BE49-F238E27FC236}">
                <a16:creationId xmlns:a16="http://schemas.microsoft.com/office/drawing/2014/main" id="{D9E8440E-FA56-4449-8FD6-9D33F64057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75D644-5B54-C744-B373-383C5F33CC22}"/>
              </a:ext>
            </a:extLst>
          </p:cNvPr>
          <p:cNvSpPr>
            <a:spLocks noGrp="1"/>
          </p:cNvSpPr>
          <p:nvPr>
            <p:ph type="sldNum" sz="quarter" idx="12"/>
          </p:nvPr>
        </p:nvSpPr>
        <p:spPr/>
        <p:txBody>
          <a:bodyPr/>
          <a:lstStyle/>
          <a:p>
            <a:fld id="{B4B368B5-E97F-DB43-BA3C-74320F5D9CC2}" type="slidenum">
              <a:rPr lang="en-US" smtClean="0"/>
              <a:t>‹#›</a:t>
            </a:fld>
            <a:endParaRPr lang="en-US"/>
          </a:p>
        </p:txBody>
      </p:sp>
      <p:sp>
        <p:nvSpPr>
          <p:cNvPr id="7" name="Picture Placeholder 6">
            <a:extLst>
              <a:ext uri="{FF2B5EF4-FFF2-40B4-BE49-F238E27FC236}">
                <a16:creationId xmlns:a16="http://schemas.microsoft.com/office/drawing/2014/main" id="{52B083E9-B27F-3E44-B525-A1100A4740CA}"/>
              </a:ext>
            </a:extLst>
          </p:cNvPr>
          <p:cNvSpPr>
            <a:spLocks noGrp="1"/>
          </p:cNvSpPr>
          <p:nvPr>
            <p:ph type="pic" sz="quarter" idx="13"/>
          </p:nvPr>
        </p:nvSpPr>
        <p:spPr>
          <a:xfrm>
            <a:off x="7095744" y="2109788"/>
            <a:ext cx="5096256" cy="3181540"/>
          </a:xfrm>
          <a:solidFill>
            <a:schemeClr val="bg1">
              <a:lumMod val="8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solidFill>
                  <a:srgbClr val="5F574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endParaRPr lang="en-GB" dirty="0"/>
          </a:p>
          <a:p>
            <a:endParaRPr lang="en-US" dirty="0"/>
          </a:p>
        </p:txBody>
      </p:sp>
    </p:spTree>
    <p:extLst>
      <p:ext uri="{BB962C8B-B14F-4D97-AF65-F5344CB8AC3E}">
        <p14:creationId xmlns:p14="http://schemas.microsoft.com/office/powerpoint/2010/main" val="34786092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9324A3-DFB6-4D05-9FB9-959BFABBC26E}"/>
              </a:ext>
            </a:extLst>
          </p:cNvPr>
          <p:cNvSpPr>
            <a:spLocks noGrp="1"/>
          </p:cNvSpPr>
          <p:nvPr>
            <p:ph type="dt" sz="half" idx="10"/>
          </p:nvPr>
        </p:nvSpPr>
        <p:spPr/>
        <p:txBody>
          <a:bodyPr/>
          <a:lstStyle/>
          <a:p>
            <a:fld id="{9ECA81D8-4E26-4C22-94A9-EE7E5781B1B8}" type="datetime1">
              <a:rPr lang="en-US" smtClean="0"/>
              <a:t>8/4/2022</a:t>
            </a:fld>
            <a:endParaRPr lang="en-US"/>
          </a:p>
        </p:txBody>
      </p:sp>
      <p:sp>
        <p:nvSpPr>
          <p:cNvPr id="3" name="Footer Placeholder 2">
            <a:extLst>
              <a:ext uri="{FF2B5EF4-FFF2-40B4-BE49-F238E27FC236}">
                <a16:creationId xmlns:a16="http://schemas.microsoft.com/office/drawing/2014/main" id="{BA4D4AAF-5A27-4D01-9F27-A2ACE62626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85E17B-FAE7-48AE-A3AE-4E1C314664D3}"/>
              </a:ext>
            </a:extLst>
          </p:cNvPr>
          <p:cNvSpPr>
            <a:spLocks noGrp="1"/>
          </p:cNvSpPr>
          <p:nvPr>
            <p:ph type="sldNum" sz="quarter" idx="12"/>
          </p:nvPr>
        </p:nvSpPr>
        <p:spPr/>
        <p:txBody>
          <a:bodyPr/>
          <a:lstStyle/>
          <a:p>
            <a:fld id="{BC9682F5-4CC0-4F61-A96E-941C7B50231A}" type="slidenum">
              <a:rPr lang="en-US" smtClean="0"/>
              <a:t>‹#›</a:t>
            </a:fld>
            <a:endParaRPr lang="en-US"/>
          </a:p>
        </p:txBody>
      </p:sp>
    </p:spTree>
    <p:extLst>
      <p:ext uri="{BB962C8B-B14F-4D97-AF65-F5344CB8AC3E}">
        <p14:creationId xmlns:p14="http://schemas.microsoft.com/office/powerpoint/2010/main" val="1122794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Opening Slide - Divider">
    <p:spTree>
      <p:nvGrpSpPr>
        <p:cNvPr id="1" name=""/>
        <p:cNvGrpSpPr/>
        <p:nvPr/>
      </p:nvGrpSpPr>
      <p:grpSpPr>
        <a:xfrm>
          <a:off x="0" y="0"/>
          <a:ext cx="0" cy="0"/>
          <a:chOff x="0" y="0"/>
          <a:chExt cx="0" cy="0"/>
        </a:xfrm>
      </p:grpSpPr>
      <p:pic>
        <p:nvPicPr>
          <p:cNvPr id="6" name="Picture 2" descr="O:\3 GLOBAL MARKETING\BRANDING\Logos\MASTER LOGO\RGB (web &amp; screen usage)\MEDIACOM_RGB_NEG.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437956" y="6436341"/>
            <a:ext cx="1526889" cy="21906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Picture Placeholder 7"/>
          <p:cNvSpPr>
            <a:spLocks noGrp="1"/>
          </p:cNvSpPr>
          <p:nvPr>
            <p:ph type="pic" sz="quarter" idx="10"/>
          </p:nvPr>
        </p:nvSpPr>
        <p:spPr>
          <a:xfrm>
            <a:off x="60000" y="68451"/>
            <a:ext cx="12072000" cy="6721100"/>
          </a:xfrm>
          <a:prstGeom prst="rect">
            <a:avLst/>
          </a:prstGeom>
          <a:solidFill>
            <a:schemeClr val="tx1">
              <a:lumMod val="20000"/>
              <a:lumOff val="80000"/>
            </a:schemeClr>
          </a:solidFill>
        </p:spPr>
        <p:txBody>
          <a:bodyPr vert="horz"/>
          <a:lstStyle>
            <a:lvl1pPr marL="0" indent="0">
              <a:buNone/>
              <a:defRPr sz="1600" i="1">
                <a:solidFill>
                  <a:srgbClr val="5F574F"/>
                </a:solidFill>
              </a:defRPr>
            </a:lvl1pPr>
          </a:lstStyle>
          <a:p>
            <a:r>
              <a:rPr lang="en-US" dirty="0"/>
              <a:t>Click icon to add picture</a:t>
            </a:r>
            <a:endParaRPr lang="en-GB" dirty="0"/>
          </a:p>
        </p:txBody>
      </p:sp>
    </p:spTree>
    <p:extLst>
      <p:ext uri="{BB962C8B-B14F-4D97-AF65-F5344CB8AC3E}">
        <p14:creationId xmlns:p14="http://schemas.microsoft.com/office/powerpoint/2010/main" val="4200512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 Comparisons: Text Below">
    <p:spTree>
      <p:nvGrpSpPr>
        <p:cNvPr id="1" name=""/>
        <p:cNvGrpSpPr/>
        <p:nvPr/>
      </p:nvGrpSpPr>
      <p:grpSpPr>
        <a:xfrm>
          <a:off x="0" y="0"/>
          <a:ext cx="0" cy="0"/>
          <a:chOff x="0" y="0"/>
          <a:chExt cx="0" cy="0"/>
        </a:xfrm>
      </p:grpSpPr>
      <p:sp>
        <p:nvSpPr>
          <p:cNvPr id="22" name="Text Placeholder 11"/>
          <p:cNvSpPr>
            <a:spLocks noGrp="1"/>
          </p:cNvSpPr>
          <p:nvPr>
            <p:ph type="body" sz="quarter" idx="10"/>
          </p:nvPr>
        </p:nvSpPr>
        <p:spPr>
          <a:xfrm>
            <a:off x="334433" y="3909485"/>
            <a:ext cx="2832000" cy="2385483"/>
          </a:xfrm>
          <a:prstGeom prst="rect">
            <a:avLst/>
          </a:prstGeom>
        </p:spPr>
        <p:txBody>
          <a:bodyPr lIns="0">
            <a:normAutofit/>
          </a:bodyPr>
          <a:lstStyle>
            <a:lvl1pPr marL="0" indent="0" defTabSz="122764">
              <a:buFontTx/>
              <a:buNone/>
              <a:defRPr sz="1467">
                <a:solidFill>
                  <a:schemeClr val="tx1"/>
                </a:solidFill>
                <a:latin typeface="Georgia" panose="02040502050405020303" pitchFamily="18" charset="0"/>
              </a:defRPr>
            </a:lvl1pPr>
            <a:lvl2pPr marL="237061" indent="0" defTabSz="0">
              <a:buFontTx/>
              <a:buNone/>
              <a:defRPr sz="1400">
                <a:solidFill>
                  <a:schemeClr val="tx1"/>
                </a:solidFill>
                <a:latin typeface="Georgia" panose="02040502050405020303" pitchFamily="18" charset="0"/>
              </a:defRPr>
            </a:lvl2pPr>
            <a:lvl3pPr marL="596885" indent="0" defTabSz="0">
              <a:buFontTx/>
              <a:buNone/>
              <a:defRPr sz="1333">
                <a:solidFill>
                  <a:schemeClr val="tx1"/>
                </a:solidFill>
                <a:latin typeface="Georgia" panose="02040502050405020303" pitchFamily="18" charset="0"/>
              </a:defRPr>
            </a:lvl3pPr>
            <a:lvl4pPr marL="958827" indent="0" defTabSz="0">
              <a:buFontTx/>
              <a:buNone/>
              <a:defRPr sz="1200">
                <a:solidFill>
                  <a:schemeClr val="tx1"/>
                </a:solidFill>
                <a:latin typeface="Georgia" panose="02040502050405020303" pitchFamily="18" charset="0"/>
              </a:defRPr>
            </a:lvl4pPr>
            <a:lvl5pPr marL="1322884" indent="0" defTabSz="0">
              <a:buFontTx/>
              <a:buNone/>
              <a:defRPr sz="1067">
                <a:solidFill>
                  <a:schemeClr val="tx1"/>
                </a:solidFill>
                <a:latin typeface="Georgia" panose="020405020504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ext Placeholder 11"/>
          <p:cNvSpPr>
            <a:spLocks noGrp="1"/>
          </p:cNvSpPr>
          <p:nvPr>
            <p:ph type="body" sz="quarter" idx="11"/>
          </p:nvPr>
        </p:nvSpPr>
        <p:spPr>
          <a:xfrm>
            <a:off x="3227532" y="3909485"/>
            <a:ext cx="2832000" cy="2385483"/>
          </a:xfrm>
          <a:prstGeom prst="rect">
            <a:avLst/>
          </a:prstGeom>
        </p:spPr>
        <p:txBody>
          <a:bodyPr lIns="0">
            <a:normAutofit/>
          </a:bodyPr>
          <a:lstStyle>
            <a:lvl1pPr marL="0" indent="0" defTabSz="122764">
              <a:buFontTx/>
              <a:buNone/>
              <a:defRPr sz="1467">
                <a:solidFill>
                  <a:schemeClr val="tx1"/>
                </a:solidFill>
                <a:latin typeface="Georgia" panose="02040502050405020303" pitchFamily="18" charset="0"/>
              </a:defRPr>
            </a:lvl1pPr>
            <a:lvl2pPr marL="237061" indent="0" defTabSz="0">
              <a:buFontTx/>
              <a:buNone/>
              <a:defRPr sz="1400">
                <a:solidFill>
                  <a:schemeClr val="tx1"/>
                </a:solidFill>
                <a:latin typeface="Georgia" panose="02040502050405020303" pitchFamily="18" charset="0"/>
              </a:defRPr>
            </a:lvl2pPr>
            <a:lvl3pPr marL="596885" indent="0" defTabSz="0">
              <a:buFontTx/>
              <a:buNone/>
              <a:defRPr sz="1333">
                <a:solidFill>
                  <a:schemeClr val="tx1"/>
                </a:solidFill>
                <a:latin typeface="Georgia" panose="02040502050405020303" pitchFamily="18" charset="0"/>
              </a:defRPr>
            </a:lvl3pPr>
            <a:lvl4pPr marL="958827" indent="0" defTabSz="0">
              <a:buFontTx/>
              <a:buNone/>
              <a:defRPr sz="1200">
                <a:solidFill>
                  <a:schemeClr val="tx1"/>
                </a:solidFill>
                <a:latin typeface="Georgia" panose="02040502050405020303" pitchFamily="18" charset="0"/>
              </a:defRPr>
            </a:lvl4pPr>
            <a:lvl5pPr marL="1322884" indent="0" defTabSz="0">
              <a:buFontTx/>
              <a:buNone/>
              <a:defRPr sz="1067">
                <a:solidFill>
                  <a:schemeClr val="tx1"/>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5" name="Text Placeholder 11"/>
          <p:cNvSpPr>
            <a:spLocks noGrp="1"/>
          </p:cNvSpPr>
          <p:nvPr>
            <p:ph type="body" sz="quarter" idx="12"/>
          </p:nvPr>
        </p:nvSpPr>
        <p:spPr>
          <a:xfrm>
            <a:off x="6120631" y="3909485"/>
            <a:ext cx="2832000" cy="2385483"/>
          </a:xfrm>
          <a:prstGeom prst="rect">
            <a:avLst/>
          </a:prstGeom>
        </p:spPr>
        <p:txBody>
          <a:bodyPr lIns="0">
            <a:normAutofit/>
          </a:bodyPr>
          <a:lstStyle>
            <a:lvl1pPr marL="0" indent="0" defTabSz="122764">
              <a:buFontTx/>
              <a:buNone/>
              <a:defRPr sz="1467">
                <a:solidFill>
                  <a:schemeClr val="tx1"/>
                </a:solidFill>
                <a:latin typeface="Georgia" panose="02040502050405020303" pitchFamily="18" charset="0"/>
              </a:defRPr>
            </a:lvl1pPr>
            <a:lvl2pPr marL="237061" indent="0" defTabSz="0">
              <a:buFontTx/>
              <a:buNone/>
              <a:defRPr sz="1400">
                <a:solidFill>
                  <a:schemeClr val="tx1"/>
                </a:solidFill>
                <a:latin typeface="Georgia" panose="02040502050405020303" pitchFamily="18" charset="0"/>
              </a:defRPr>
            </a:lvl2pPr>
            <a:lvl3pPr marL="596885" indent="0" defTabSz="0">
              <a:buFontTx/>
              <a:buNone/>
              <a:defRPr sz="1333">
                <a:solidFill>
                  <a:schemeClr val="tx1"/>
                </a:solidFill>
                <a:latin typeface="Georgia" panose="02040502050405020303" pitchFamily="18" charset="0"/>
              </a:defRPr>
            </a:lvl3pPr>
            <a:lvl4pPr marL="958827" indent="0" defTabSz="0">
              <a:buFontTx/>
              <a:buNone/>
              <a:defRPr sz="1200">
                <a:solidFill>
                  <a:schemeClr val="tx1"/>
                </a:solidFill>
                <a:latin typeface="Georgia" panose="02040502050405020303" pitchFamily="18" charset="0"/>
              </a:defRPr>
            </a:lvl4pPr>
            <a:lvl5pPr marL="1322884" indent="0" defTabSz="0">
              <a:buFontTx/>
              <a:buNone/>
              <a:defRPr sz="1067">
                <a:solidFill>
                  <a:schemeClr val="tx1"/>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11"/>
          <p:cNvSpPr>
            <a:spLocks noGrp="1"/>
          </p:cNvSpPr>
          <p:nvPr>
            <p:ph type="body" sz="quarter" idx="13"/>
          </p:nvPr>
        </p:nvSpPr>
        <p:spPr>
          <a:xfrm>
            <a:off x="9013728" y="3909485"/>
            <a:ext cx="2832000" cy="2385483"/>
          </a:xfrm>
          <a:prstGeom prst="rect">
            <a:avLst/>
          </a:prstGeom>
        </p:spPr>
        <p:txBody>
          <a:bodyPr lIns="0">
            <a:normAutofit/>
          </a:bodyPr>
          <a:lstStyle>
            <a:lvl1pPr marL="0" indent="0" defTabSz="122764">
              <a:buFontTx/>
              <a:buNone/>
              <a:defRPr sz="1467">
                <a:solidFill>
                  <a:schemeClr val="tx1"/>
                </a:solidFill>
                <a:latin typeface="Georgia" panose="02040502050405020303" pitchFamily="18" charset="0"/>
              </a:defRPr>
            </a:lvl1pPr>
            <a:lvl2pPr marL="237061" indent="0" defTabSz="0">
              <a:buFontTx/>
              <a:buNone/>
              <a:defRPr sz="1400">
                <a:solidFill>
                  <a:schemeClr val="tx1"/>
                </a:solidFill>
                <a:latin typeface="Georgia" panose="02040502050405020303" pitchFamily="18" charset="0"/>
              </a:defRPr>
            </a:lvl2pPr>
            <a:lvl3pPr marL="596885" indent="0" defTabSz="0">
              <a:buFontTx/>
              <a:buNone/>
              <a:defRPr sz="1333">
                <a:solidFill>
                  <a:schemeClr val="tx1"/>
                </a:solidFill>
                <a:latin typeface="Georgia" panose="02040502050405020303" pitchFamily="18" charset="0"/>
              </a:defRPr>
            </a:lvl3pPr>
            <a:lvl4pPr marL="958827" indent="0" defTabSz="0">
              <a:buFontTx/>
              <a:buNone/>
              <a:defRPr sz="1200">
                <a:solidFill>
                  <a:schemeClr val="tx1"/>
                </a:solidFill>
                <a:latin typeface="Georgia" panose="02040502050405020303" pitchFamily="18" charset="0"/>
              </a:defRPr>
            </a:lvl4pPr>
            <a:lvl5pPr marL="1322884" indent="0" defTabSz="0">
              <a:buFontTx/>
              <a:buNone/>
              <a:defRPr sz="1067">
                <a:solidFill>
                  <a:schemeClr val="tx1"/>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7" name="Picture Placeholder 2"/>
          <p:cNvSpPr>
            <a:spLocks noGrp="1"/>
          </p:cNvSpPr>
          <p:nvPr>
            <p:ph type="pic" sz="quarter" idx="14"/>
          </p:nvPr>
        </p:nvSpPr>
        <p:spPr>
          <a:xfrm>
            <a:off x="334433" y="1509184"/>
            <a:ext cx="2832000" cy="2280000"/>
          </a:xfrm>
          <a:prstGeom prst="rect">
            <a:avLst/>
          </a:prstGeom>
          <a:solidFill>
            <a:schemeClr val="tx1">
              <a:lumMod val="20000"/>
              <a:lumOff val="80000"/>
            </a:schemeClr>
          </a:solidFill>
        </p:spPr>
        <p:txBody>
          <a:bodyPr/>
          <a:lstStyle>
            <a:lvl1pPr marL="0" indent="0">
              <a:buNone/>
              <a:defRPr sz="1400" i="1">
                <a:solidFill>
                  <a:srgbClr val="5F574F"/>
                </a:solidFill>
              </a:defRPr>
            </a:lvl1pPr>
          </a:lstStyle>
          <a:p>
            <a:r>
              <a:rPr lang="en-US"/>
              <a:t>Click icon to add picture</a:t>
            </a:r>
            <a:endParaRPr lang="en-GB"/>
          </a:p>
        </p:txBody>
      </p:sp>
      <p:sp>
        <p:nvSpPr>
          <p:cNvPr id="41" name="Picture Placeholder 2"/>
          <p:cNvSpPr>
            <a:spLocks noGrp="1"/>
          </p:cNvSpPr>
          <p:nvPr>
            <p:ph type="pic" sz="quarter" idx="15"/>
          </p:nvPr>
        </p:nvSpPr>
        <p:spPr>
          <a:xfrm>
            <a:off x="3227532" y="1509184"/>
            <a:ext cx="2832000" cy="2280000"/>
          </a:xfrm>
          <a:prstGeom prst="rect">
            <a:avLst/>
          </a:prstGeom>
          <a:solidFill>
            <a:schemeClr val="tx1">
              <a:lumMod val="20000"/>
              <a:lumOff val="80000"/>
            </a:schemeClr>
          </a:solidFill>
        </p:spPr>
        <p:txBody>
          <a:bodyPr/>
          <a:lstStyle>
            <a:lvl1pPr marL="0" indent="0">
              <a:buNone/>
              <a:defRPr sz="1400" i="1">
                <a:solidFill>
                  <a:srgbClr val="5F574F"/>
                </a:solidFill>
              </a:defRPr>
            </a:lvl1pPr>
          </a:lstStyle>
          <a:p>
            <a:r>
              <a:rPr lang="en-US"/>
              <a:t>Click icon to add picture</a:t>
            </a:r>
            <a:endParaRPr lang="en-GB" dirty="0"/>
          </a:p>
        </p:txBody>
      </p:sp>
      <p:sp>
        <p:nvSpPr>
          <p:cNvPr id="42" name="Picture Placeholder 2"/>
          <p:cNvSpPr>
            <a:spLocks noGrp="1"/>
          </p:cNvSpPr>
          <p:nvPr>
            <p:ph type="pic" sz="quarter" idx="16"/>
          </p:nvPr>
        </p:nvSpPr>
        <p:spPr>
          <a:xfrm>
            <a:off x="6120631" y="1509184"/>
            <a:ext cx="2832000" cy="2280000"/>
          </a:xfrm>
          <a:prstGeom prst="rect">
            <a:avLst/>
          </a:prstGeom>
          <a:solidFill>
            <a:schemeClr val="tx1">
              <a:lumMod val="20000"/>
              <a:lumOff val="80000"/>
            </a:schemeClr>
          </a:solidFill>
        </p:spPr>
        <p:txBody>
          <a:bodyPr/>
          <a:lstStyle>
            <a:lvl1pPr marL="0" indent="0">
              <a:buNone/>
              <a:defRPr sz="1400" i="1">
                <a:solidFill>
                  <a:srgbClr val="5F574F"/>
                </a:solidFill>
              </a:defRPr>
            </a:lvl1pPr>
          </a:lstStyle>
          <a:p>
            <a:r>
              <a:rPr lang="en-US"/>
              <a:t>Click icon to add picture</a:t>
            </a:r>
            <a:endParaRPr lang="en-GB"/>
          </a:p>
        </p:txBody>
      </p:sp>
      <p:sp>
        <p:nvSpPr>
          <p:cNvPr id="43" name="Picture Placeholder 2"/>
          <p:cNvSpPr>
            <a:spLocks noGrp="1"/>
          </p:cNvSpPr>
          <p:nvPr>
            <p:ph type="pic" sz="quarter" idx="17"/>
          </p:nvPr>
        </p:nvSpPr>
        <p:spPr>
          <a:xfrm>
            <a:off x="9013728" y="1509184"/>
            <a:ext cx="2832000" cy="2280000"/>
          </a:xfrm>
          <a:prstGeom prst="rect">
            <a:avLst/>
          </a:prstGeom>
          <a:solidFill>
            <a:schemeClr val="tx1">
              <a:lumMod val="20000"/>
              <a:lumOff val="80000"/>
            </a:schemeClr>
          </a:solidFill>
        </p:spPr>
        <p:txBody>
          <a:bodyPr/>
          <a:lstStyle>
            <a:lvl1pPr marL="0" indent="0">
              <a:buNone/>
              <a:defRPr sz="1400" i="1">
                <a:solidFill>
                  <a:srgbClr val="5F574F"/>
                </a:solidFill>
              </a:defRPr>
            </a:lvl1pPr>
          </a:lstStyle>
          <a:p>
            <a:r>
              <a:rPr lang="en-US"/>
              <a:t>Click icon to add picture</a:t>
            </a:r>
            <a:endParaRPr lang="en-GB"/>
          </a:p>
        </p:txBody>
      </p:sp>
      <p:sp>
        <p:nvSpPr>
          <p:cNvPr id="15" name="Title Placeholder 1"/>
          <p:cNvSpPr>
            <a:spLocks noGrp="1"/>
          </p:cNvSpPr>
          <p:nvPr>
            <p:ph type="title"/>
          </p:nvPr>
        </p:nvSpPr>
        <p:spPr>
          <a:xfrm>
            <a:off x="202235" y="276042"/>
            <a:ext cx="4069563" cy="858753"/>
          </a:xfrm>
          <a:prstGeom prst="rect">
            <a:avLst/>
          </a:prstGeom>
        </p:spPr>
        <p:txBody>
          <a:bodyPr vert="horz" lIns="91440" tIns="45720" rIns="91440" bIns="45720" rtlCol="0" anchor="t">
            <a:noAutofit/>
          </a:bodyPr>
          <a:lstStyle>
            <a:lvl1pPr algn="l">
              <a:lnSpc>
                <a:spcPct val="80000"/>
              </a:lnSpc>
              <a:defRPr sz="2133"/>
            </a:lvl1pPr>
          </a:lstStyle>
          <a:p>
            <a:r>
              <a:rPr lang="en-US" dirty="0"/>
              <a:t>Click to edit Master title style</a:t>
            </a:r>
            <a:endParaRPr lang="en-GB" dirty="0"/>
          </a:p>
        </p:txBody>
      </p:sp>
    </p:spTree>
    <p:extLst>
      <p:ext uri="{BB962C8B-B14F-4D97-AF65-F5344CB8AC3E}">
        <p14:creationId xmlns:p14="http://schemas.microsoft.com/office/powerpoint/2010/main" val="780329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0A818-565A-5B47-9192-AEE1B28B01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F92669-79E6-274E-B318-AAD94AFE55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3203A55-D9BA-C745-8A99-4BB752050190}"/>
              </a:ext>
            </a:extLst>
          </p:cNvPr>
          <p:cNvSpPr>
            <a:spLocks noGrp="1"/>
          </p:cNvSpPr>
          <p:nvPr>
            <p:ph type="dt" sz="half" idx="10"/>
          </p:nvPr>
        </p:nvSpPr>
        <p:spPr/>
        <p:txBody>
          <a:bodyPr/>
          <a:lstStyle/>
          <a:p>
            <a:fld id="{CB1BA6F9-1057-344E-9556-47329C20B177}" type="datetimeFigureOut">
              <a:rPr lang="en-US" smtClean="0"/>
              <a:t>8/4/2022</a:t>
            </a:fld>
            <a:endParaRPr lang="en-US"/>
          </a:p>
        </p:txBody>
      </p:sp>
      <p:sp>
        <p:nvSpPr>
          <p:cNvPr id="5" name="Footer Placeholder 4">
            <a:extLst>
              <a:ext uri="{FF2B5EF4-FFF2-40B4-BE49-F238E27FC236}">
                <a16:creationId xmlns:a16="http://schemas.microsoft.com/office/drawing/2014/main" id="{4EB66F6E-2D2A-3742-829A-7CF35FC499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050A4F-1762-8741-B421-4B29E0693814}"/>
              </a:ext>
            </a:extLst>
          </p:cNvPr>
          <p:cNvSpPr>
            <a:spLocks noGrp="1"/>
          </p:cNvSpPr>
          <p:nvPr>
            <p:ph type="sldNum" sz="quarter" idx="12"/>
          </p:nvPr>
        </p:nvSpPr>
        <p:spPr/>
        <p:txBody>
          <a:bodyPr/>
          <a:lstStyle/>
          <a:p>
            <a:fld id="{B4B368B5-E97F-DB43-BA3C-74320F5D9CC2}" type="slidenum">
              <a:rPr lang="en-US" smtClean="0"/>
              <a:t>‹#›</a:t>
            </a:fld>
            <a:endParaRPr lang="en-US"/>
          </a:p>
        </p:txBody>
      </p:sp>
    </p:spTree>
    <p:extLst>
      <p:ext uri="{BB962C8B-B14F-4D97-AF65-F5344CB8AC3E}">
        <p14:creationId xmlns:p14="http://schemas.microsoft.com/office/powerpoint/2010/main" val="3142327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F5947-5D2E-034B-B58F-DB03EC560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0CDC02-F3E9-7F4B-A756-7AF278C5F3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117092-7A7D-7640-AB0A-810094479D3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A9C16D-F832-294C-8908-3561ADA4508E}"/>
              </a:ext>
            </a:extLst>
          </p:cNvPr>
          <p:cNvSpPr>
            <a:spLocks noGrp="1"/>
          </p:cNvSpPr>
          <p:nvPr>
            <p:ph type="dt" sz="half" idx="10"/>
          </p:nvPr>
        </p:nvSpPr>
        <p:spPr/>
        <p:txBody>
          <a:bodyPr/>
          <a:lstStyle/>
          <a:p>
            <a:fld id="{CB1BA6F9-1057-344E-9556-47329C20B177}" type="datetimeFigureOut">
              <a:rPr lang="en-US" smtClean="0"/>
              <a:t>8/4/2022</a:t>
            </a:fld>
            <a:endParaRPr lang="en-US"/>
          </a:p>
        </p:txBody>
      </p:sp>
      <p:sp>
        <p:nvSpPr>
          <p:cNvPr id="6" name="Footer Placeholder 5">
            <a:extLst>
              <a:ext uri="{FF2B5EF4-FFF2-40B4-BE49-F238E27FC236}">
                <a16:creationId xmlns:a16="http://schemas.microsoft.com/office/drawing/2014/main" id="{A503FA48-F551-B04D-BBC3-675B3B7032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0485ED-AE81-9741-BCA4-FA0B28E19EAD}"/>
              </a:ext>
            </a:extLst>
          </p:cNvPr>
          <p:cNvSpPr>
            <a:spLocks noGrp="1"/>
          </p:cNvSpPr>
          <p:nvPr>
            <p:ph type="sldNum" sz="quarter" idx="12"/>
          </p:nvPr>
        </p:nvSpPr>
        <p:spPr/>
        <p:txBody>
          <a:bodyPr/>
          <a:lstStyle/>
          <a:p>
            <a:fld id="{B4B368B5-E97F-DB43-BA3C-74320F5D9CC2}" type="slidenum">
              <a:rPr lang="en-US" smtClean="0"/>
              <a:t>‹#›</a:t>
            </a:fld>
            <a:endParaRPr lang="en-US"/>
          </a:p>
        </p:txBody>
      </p:sp>
    </p:spTree>
    <p:extLst>
      <p:ext uri="{BB962C8B-B14F-4D97-AF65-F5344CB8AC3E}">
        <p14:creationId xmlns:p14="http://schemas.microsoft.com/office/powerpoint/2010/main" val="317838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4031F-3C39-E647-A6B4-6DCC32AB42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711230-6493-9545-85A0-91F6B1034E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DFDBA35-0D4F-FC4C-879E-F7EF1094960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829AD8-63C1-694D-834D-173DDC387C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90C036B-4F69-8B40-B144-D2EF921924C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F6C60B-D414-0643-B2C9-F41574CBC109}"/>
              </a:ext>
            </a:extLst>
          </p:cNvPr>
          <p:cNvSpPr>
            <a:spLocks noGrp="1"/>
          </p:cNvSpPr>
          <p:nvPr>
            <p:ph type="dt" sz="half" idx="10"/>
          </p:nvPr>
        </p:nvSpPr>
        <p:spPr/>
        <p:txBody>
          <a:bodyPr/>
          <a:lstStyle/>
          <a:p>
            <a:fld id="{CB1BA6F9-1057-344E-9556-47329C20B177}" type="datetimeFigureOut">
              <a:rPr lang="en-US" smtClean="0"/>
              <a:t>8/4/2022</a:t>
            </a:fld>
            <a:endParaRPr lang="en-US"/>
          </a:p>
        </p:txBody>
      </p:sp>
      <p:sp>
        <p:nvSpPr>
          <p:cNvPr id="8" name="Footer Placeholder 7">
            <a:extLst>
              <a:ext uri="{FF2B5EF4-FFF2-40B4-BE49-F238E27FC236}">
                <a16:creationId xmlns:a16="http://schemas.microsoft.com/office/drawing/2014/main" id="{1EEE338A-860C-364C-B705-D6DE6CFE2E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517ED5-5AA1-CB4B-B5D5-885FB2478DFC}"/>
              </a:ext>
            </a:extLst>
          </p:cNvPr>
          <p:cNvSpPr>
            <a:spLocks noGrp="1"/>
          </p:cNvSpPr>
          <p:nvPr>
            <p:ph type="sldNum" sz="quarter" idx="12"/>
          </p:nvPr>
        </p:nvSpPr>
        <p:spPr/>
        <p:txBody>
          <a:bodyPr/>
          <a:lstStyle/>
          <a:p>
            <a:fld id="{B4B368B5-E97F-DB43-BA3C-74320F5D9CC2}" type="slidenum">
              <a:rPr lang="en-US" smtClean="0"/>
              <a:t>‹#›</a:t>
            </a:fld>
            <a:endParaRPr lang="en-US"/>
          </a:p>
        </p:txBody>
      </p:sp>
    </p:spTree>
    <p:extLst>
      <p:ext uri="{BB962C8B-B14F-4D97-AF65-F5344CB8AC3E}">
        <p14:creationId xmlns:p14="http://schemas.microsoft.com/office/powerpoint/2010/main" val="2682343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31148-A89E-4B41-A72C-B444F43F37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237253-9208-ED41-A886-C5CA27E3A55A}"/>
              </a:ext>
            </a:extLst>
          </p:cNvPr>
          <p:cNvSpPr>
            <a:spLocks noGrp="1"/>
          </p:cNvSpPr>
          <p:nvPr>
            <p:ph type="dt" sz="half" idx="10"/>
          </p:nvPr>
        </p:nvSpPr>
        <p:spPr/>
        <p:txBody>
          <a:bodyPr/>
          <a:lstStyle/>
          <a:p>
            <a:fld id="{CB1BA6F9-1057-344E-9556-47329C20B177}" type="datetimeFigureOut">
              <a:rPr lang="en-US" smtClean="0"/>
              <a:t>8/4/2022</a:t>
            </a:fld>
            <a:endParaRPr lang="en-US"/>
          </a:p>
        </p:txBody>
      </p:sp>
      <p:sp>
        <p:nvSpPr>
          <p:cNvPr id="4" name="Footer Placeholder 3">
            <a:extLst>
              <a:ext uri="{FF2B5EF4-FFF2-40B4-BE49-F238E27FC236}">
                <a16:creationId xmlns:a16="http://schemas.microsoft.com/office/drawing/2014/main" id="{CB58A847-A5DB-614B-9EB7-E8E54D2CED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FCA345-DCB4-4745-9DB7-855916E05A88}"/>
              </a:ext>
            </a:extLst>
          </p:cNvPr>
          <p:cNvSpPr>
            <a:spLocks noGrp="1"/>
          </p:cNvSpPr>
          <p:nvPr>
            <p:ph type="sldNum" sz="quarter" idx="12"/>
          </p:nvPr>
        </p:nvSpPr>
        <p:spPr/>
        <p:txBody>
          <a:bodyPr/>
          <a:lstStyle/>
          <a:p>
            <a:fld id="{B4B368B5-E97F-DB43-BA3C-74320F5D9CC2}" type="slidenum">
              <a:rPr lang="en-US" smtClean="0"/>
              <a:t>‹#›</a:t>
            </a:fld>
            <a:endParaRPr lang="en-US"/>
          </a:p>
        </p:txBody>
      </p:sp>
    </p:spTree>
    <p:extLst>
      <p:ext uri="{BB962C8B-B14F-4D97-AF65-F5344CB8AC3E}">
        <p14:creationId xmlns:p14="http://schemas.microsoft.com/office/powerpoint/2010/main" val="1718238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866E4-B3B3-BF43-AA09-C16BA7AF4F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ED9955-BF81-C443-9EE9-19068AD0B8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EF25CA-7012-3B47-BAE1-CC09C1A1B9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84B53-348B-F84B-AFBC-4CDA0F50C4B7}"/>
              </a:ext>
            </a:extLst>
          </p:cNvPr>
          <p:cNvSpPr>
            <a:spLocks noGrp="1"/>
          </p:cNvSpPr>
          <p:nvPr>
            <p:ph type="dt" sz="half" idx="10"/>
          </p:nvPr>
        </p:nvSpPr>
        <p:spPr/>
        <p:txBody>
          <a:bodyPr/>
          <a:lstStyle/>
          <a:p>
            <a:fld id="{CB1BA6F9-1057-344E-9556-47329C20B177}" type="datetimeFigureOut">
              <a:rPr lang="en-US" smtClean="0"/>
              <a:t>8/4/2022</a:t>
            </a:fld>
            <a:endParaRPr lang="en-US"/>
          </a:p>
        </p:txBody>
      </p:sp>
      <p:sp>
        <p:nvSpPr>
          <p:cNvPr id="6" name="Footer Placeholder 5">
            <a:extLst>
              <a:ext uri="{FF2B5EF4-FFF2-40B4-BE49-F238E27FC236}">
                <a16:creationId xmlns:a16="http://schemas.microsoft.com/office/drawing/2014/main" id="{7B9494F6-0EDC-8242-A543-40DF09D597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C9DC0E-0970-F844-BC7B-E9A85E554B24}"/>
              </a:ext>
            </a:extLst>
          </p:cNvPr>
          <p:cNvSpPr>
            <a:spLocks noGrp="1"/>
          </p:cNvSpPr>
          <p:nvPr>
            <p:ph type="sldNum" sz="quarter" idx="12"/>
          </p:nvPr>
        </p:nvSpPr>
        <p:spPr/>
        <p:txBody>
          <a:bodyPr/>
          <a:lstStyle/>
          <a:p>
            <a:fld id="{B4B368B5-E97F-DB43-BA3C-74320F5D9CC2}" type="slidenum">
              <a:rPr lang="en-US" smtClean="0"/>
              <a:t>‹#›</a:t>
            </a:fld>
            <a:endParaRPr lang="en-US"/>
          </a:p>
        </p:txBody>
      </p:sp>
    </p:spTree>
    <p:extLst>
      <p:ext uri="{BB962C8B-B14F-4D97-AF65-F5344CB8AC3E}">
        <p14:creationId xmlns:p14="http://schemas.microsoft.com/office/powerpoint/2010/main" val="3379235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D7D1-C670-B145-8ACA-1A22DA5012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BA50F8-8201-BE47-ADB7-90054ADD4B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EDC178-CD9B-C148-92FC-9A07B861ED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A5B43D-6EBD-1F45-B8D5-948336E06539}"/>
              </a:ext>
            </a:extLst>
          </p:cNvPr>
          <p:cNvSpPr>
            <a:spLocks noGrp="1"/>
          </p:cNvSpPr>
          <p:nvPr>
            <p:ph type="dt" sz="half" idx="10"/>
          </p:nvPr>
        </p:nvSpPr>
        <p:spPr/>
        <p:txBody>
          <a:bodyPr/>
          <a:lstStyle/>
          <a:p>
            <a:fld id="{CB1BA6F9-1057-344E-9556-47329C20B177}" type="datetimeFigureOut">
              <a:rPr lang="en-US" smtClean="0"/>
              <a:t>8/4/2022</a:t>
            </a:fld>
            <a:endParaRPr lang="en-US"/>
          </a:p>
        </p:txBody>
      </p:sp>
      <p:sp>
        <p:nvSpPr>
          <p:cNvPr id="6" name="Footer Placeholder 5">
            <a:extLst>
              <a:ext uri="{FF2B5EF4-FFF2-40B4-BE49-F238E27FC236}">
                <a16:creationId xmlns:a16="http://schemas.microsoft.com/office/drawing/2014/main" id="{87C23C92-93AC-434C-BB58-350C6D814C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790EA-A172-A54C-9527-A6B1F22DCDFE}"/>
              </a:ext>
            </a:extLst>
          </p:cNvPr>
          <p:cNvSpPr>
            <a:spLocks noGrp="1"/>
          </p:cNvSpPr>
          <p:nvPr>
            <p:ph type="sldNum" sz="quarter" idx="12"/>
          </p:nvPr>
        </p:nvSpPr>
        <p:spPr/>
        <p:txBody>
          <a:bodyPr/>
          <a:lstStyle/>
          <a:p>
            <a:fld id="{B4B368B5-E97F-DB43-BA3C-74320F5D9CC2}" type="slidenum">
              <a:rPr lang="en-US" smtClean="0"/>
              <a:t>‹#›</a:t>
            </a:fld>
            <a:endParaRPr lang="en-US"/>
          </a:p>
        </p:txBody>
      </p:sp>
    </p:spTree>
    <p:extLst>
      <p:ext uri="{BB962C8B-B14F-4D97-AF65-F5344CB8AC3E}">
        <p14:creationId xmlns:p14="http://schemas.microsoft.com/office/powerpoint/2010/main" val="1241790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3B9D0-0664-BD43-B8FA-780D1D7AEF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86DAE1-9B5A-E04C-B0B1-E9B93C82A6E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7175FA-6ECF-DC46-A56D-EE97FC98A95B}"/>
              </a:ext>
            </a:extLst>
          </p:cNvPr>
          <p:cNvSpPr>
            <a:spLocks noGrp="1"/>
          </p:cNvSpPr>
          <p:nvPr>
            <p:ph type="dt" sz="half" idx="10"/>
          </p:nvPr>
        </p:nvSpPr>
        <p:spPr/>
        <p:txBody>
          <a:bodyPr/>
          <a:lstStyle/>
          <a:p>
            <a:fld id="{CB1BA6F9-1057-344E-9556-47329C20B177}" type="datetimeFigureOut">
              <a:rPr lang="en-US" smtClean="0"/>
              <a:t>8/4/2022</a:t>
            </a:fld>
            <a:endParaRPr lang="en-US"/>
          </a:p>
        </p:txBody>
      </p:sp>
      <p:sp>
        <p:nvSpPr>
          <p:cNvPr id="5" name="Footer Placeholder 4">
            <a:extLst>
              <a:ext uri="{FF2B5EF4-FFF2-40B4-BE49-F238E27FC236}">
                <a16:creationId xmlns:a16="http://schemas.microsoft.com/office/drawing/2014/main" id="{86ABB6E5-23C8-C64E-8B0E-10420C11B0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46240-E409-E941-A314-1BFE7505A057}"/>
              </a:ext>
            </a:extLst>
          </p:cNvPr>
          <p:cNvSpPr>
            <a:spLocks noGrp="1"/>
          </p:cNvSpPr>
          <p:nvPr>
            <p:ph type="sldNum" sz="quarter" idx="12"/>
          </p:nvPr>
        </p:nvSpPr>
        <p:spPr/>
        <p:txBody>
          <a:bodyPr/>
          <a:lstStyle/>
          <a:p>
            <a:fld id="{B4B368B5-E97F-DB43-BA3C-74320F5D9CC2}" type="slidenum">
              <a:rPr lang="en-US" smtClean="0"/>
              <a:t>‹#›</a:t>
            </a:fld>
            <a:endParaRPr lang="en-US"/>
          </a:p>
        </p:txBody>
      </p:sp>
    </p:spTree>
    <p:extLst>
      <p:ext uri="{BB962C8B-B14F-4D97-AF65-F5344CB8AC3E}">
        <p14:creationId xmlns:p14="http://schemas.microsoft.com/office/powerpoint/2010/main" val="395824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EA4C0D-9E2D-AA4C-84FD-33ECF70020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247B855-F767-5442-8A1F-CC521E7760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393C3-6DD7-2E4A-A6ED-7F9D9C9222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BA6F9-1057-344E-9556-47329C20B177}" type="datetimeFigureOut">
              <a:rPr lang="en-US" smtClean="0"/>
              <a:t>8/4/2022</a:t>
            </a:fld>
            <a:endParaRPr lang="en-US"/>
          </a:p>
        </p:txBody>
      </p:sp>
      <p:sp>
        <p:nvSpPr>
          <p:cNvPr id="5" name="Footer Placeholder 4">
            <a:extLst>
              <a:ext uri="{FF2B5EF4-FFF2-40B4-BE49-F238E27FC236}">
                <a16:creationId xmlns:a16="http://schemas.microsoft.com/office/drawing/2014/main" id="{2AFE6A2F-4117-184A-AE7D-E7398EEA5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01F0A0-14C7-484C-AEC2-E322C70A69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368B5-E97F-DB43-BA3C-74320F5D9CC2}" type="slidenum">
              <a:rPr lang="en-US" smtClean="0"/>
              <a:t>‹#›</a:t>
            </a:fld>
            <a:endParaRPr lang="en-US"/>
          </a:p>
        </p:txBody>
      </p:sp>
    </p:spTree>
    <p:extLst>
      <p:ext uri="{BB962C8B-B14F-4D97-AF65-F5344CB8AC3E}">
        <p14:creationId xmlns:p14="http://schemas.microsoft.com/office/powerpoint/2010/main" val="361259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 id="2147483661" r:id="rId12"/>
    <p:sldLayoutId id="2147483662" r:id="rId13"/>
    <p:sldLayoutId id="2147483664" r:id="rId14"/>
    <p:sldLayoutId id="2147483665" r:id="rId15"/>
    <p:sldLayoutId id="2147483666" r:id="rId16"/>
    <p:sldLayoutId id="2147483667" r:id="rId17"/>
    <p:sldLayoutId id="2147483668" r:id="rId18"/>
    <p:sldLayoutId id="2147483655" r:id="rId19"/>
    <p:sldLayoutId id="2147483669" r:id="rId20"/>
    <p:sldLayoutId id="2147483671" r:id="rId21"/>
    <p:sldLayoutId id="2147483674" r:id="rId22"/>
    <p:sldLayoutId id="2147483675" r:id="rId23"/>
    <p:sldLayoutId id="2147483681" r:id="rId24"/>
    <p:sldLayoutId id="2147483682" r:id="rId25"/>
    <p:sldLayoutId id="2147483684" r:id="rId26"/>
  </p:sldLayoutIdLst>
  <p:txStyles>
    <p:titleStyle>
      <a:lvl1pPr algn="l" defTabSz="914400" rtl="0" eaLnBrk="1" latinLnBrk="0" hangingPunct="1">
        <a:lnSpc>
          <a:spcPct val="90000"/>
        </a:lnSpc>
        <a:spcBef>
          <a:spcPct val="0"/>
        </a:spcBef>
        <a:buNone/>
        <a:defRPr sz="4400" kern="1200">
          <a:solidFill>
            <a:schemeClr val="tx1"/>
          </a:solidFill>
          <a:latin typeface="Gotham-Medium" pitchFamily="2" charset="0"/>
          <a:ea typeface="+mj-ea"/>
          <a:cs typeface="Gotham-Medium"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Layout" Target="../slideLayouts/slideLayout11.xml"/><Relationship Id="rId5" Type="http://schemas.openxmlformats.org/officeDocument/2006/relationships/image" Target="../media/image23.emf"/><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g"/><Relationship Id="rId1" Type="http://schemas.openxmlformats.org/officeDocument/2006/relationships/slideLayout" Target="../slideLayouts/slideLayout11.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8.png"/><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hyperlink" Target="mailto:presscredential@media.nyc.gov" TargetMode="Externa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5.wdp"/><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hyperlink" Target="https://www1.nyc.gov/assets/oath/downloads/pdf/OATH-press-credential-guide-final.pdf" TargetMode="External"/><Relationship Id="rId2" Type="http://schemas.openxmlformats.org/officeDocument/2006/relationships/image" Target="../media/image7.jpg"/><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hyperlink" Target="https://nycdoitt-my.sharepoint.com/personal/snasser_media_nyc_gov/Documents/NASSER%20PCO/MTX/User%20Guides/FINAL%20NYCMS%20Apply%20for%20Press%20Card%202022-06-24.mp4" TargetMode="External"/><Relationship Id="rId4" Type="http://schemas.openxmlformats.org/officeDocument/2006/relationships/hyperlink" Target="https://nycdoitt-my.sharepoint.com/personal/snasser_media_nyc_gov/Documents/NASSER%20PCO/MTX/User%20Guides/FINAL%20NYC%20MS%20Register%20&amp;%20Login%20VIDEO%202022-06-24.mp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24.xml"/><Relationship Id="rId6" Type="http://schemas.openxmlformats.org/officeDocument/2006/relationships/image" Target="../media/image15.jpg"/><Relationship Id="rId11" Type="http://schemas.openxmlformats.org/officeDocument/2006/relationships/image" Target="../media/image19.png"/><Relationship Id="rId5" Type="http://schemas.openxmlformats.org/officeDocument/2006/relationships/image" Target="../media/image14.jpg"/><Relationship Id="rId10" Type="http://schemas.openxmlformats.org/officeDocument/2006/relationships/image" Target="../media/image8.png"/><Relationship Id="rId4" Type="http://schemas.openxmlformats.org/officeDocument/2006/relationships/image" Target="../media/image13.jp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Layout" Target="../slideLayouts/slideLayout19.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19.xml"/><Relationship Id="rId5" Type="http://schemas.openxmlformats.org/officeDocument/2006/relationships/hyperlink" Target="https://www1.nyc.gov/" TargetMode="Externa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Layout" Target="../slideLayouts/slideLayout11.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2AA4ADB-4976-7E45-B951-CFAED469C3A9}"/>
              </a:ext>
            </a:extLst>
          </p:cNvPr>
          <p:cNvPicPr>
            <a:picLocks noChangeAspect="1"/>
          </p:cNvPicPr>
          <p:nvPr/>
        </p:nvPicPr>
        <p:blipFill rotWithShape="1">
          <a:blip r:embed="rId2"/>
          <a:srcRect l="335" t="20181" r="8331" b="3391"/>
          <a:stretch/>
        </p:blipFill>
        <p:spPr>
          <a:xfrm>
            <a:off x="61544" y="61546"/>
            <a:ext cx="12068904" cy="6734908"/>
          </a:xfrm>
          <a:prstGeom prst="rect">
            <a:avLst/>
          </a:prstGeom>
        </p:spPr>
      </p:pic>
      <p:sp>
        <p:nvSpPr>
          <p:cNvPr id="6" name="Rectangle 5">
            <a:extLst>
              <a:ext uri="{FF2B5EF4-FFF2-40B4-BE49-F238E27FC236}">
                <a16:creationId xmlns:a16="http://schemas.microsoft.com/office/drawing/2014/main" id="{1F191488-1113-4BFA-9A63-AC86FE9E5C6E}"/>
              </a:ext>
            </a:extLst>
          </p:cNvPr>
          <p:cNvSpPr/>
          <p:nvPr/>
        </p:nvSpPr>
        <p:spPr>
          <a:xfrm>
            <a:off x="61544" y="61546"/>
            <a:ext cx="12068911" cy="6734908"/>
          </a:xfrm>
          <a:prstGeom prst="rect">
            <a:avLst/>
          </a:prstGeom>
          <a:gradFill>
            <a:gsLst>
              <a:gs pos="45000">
                <a:srgbClr val="1A4E84">
                  <a:alpha val="41000"/>
                </a:srgbClr>
              </a:gs>
              <a:gs pos="30000">
                <a:srgbClr val="0F75BC">
                  <a:alpha val="79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pic>
        <p:nvPicPr>
          <p:cNvPr id="18" name="Picture 17">
            <a:extLst>
              <a:ext uri="{FF2B5EF4-FFF2-40B4-BE49-F238E27FC236}">
                <a16:creationId xmlns:a16="http://schemas.microsoft.com/office/drawing/2014/main" id="{B23DC7C1-ECAA-AE4E-BFD0-F45A64FCEE9C}"/>
              </a:ext>
            </a:extLst>
          </p:cNvPr>
          <p:cNvPicPr>
            <a:picLocks noChangeAspect="1"/>
          </p:cNvPicPr>
          <p:nvPr/>
        </p:nvPicPr>
        <p:blipFill rotWithShape="1">
          <a:blip r:embed="rId3">
            <a:extLst>
              <a:ext uri="{28A0092B-C50C-407E-A947-70E740481C1C}">
                <a14:useLocalDpi xmlns:a14="http://schemas.microsoft.com/office/drawing/2010/main" val="0"/>
              </a:ext>
            </a:extLst>
          </a:blip>
          <a:srcRect l="27801" t="54495" r="14785" b="31931"/>
          <a:stretch/>
        </p:blipFill>
        <p:spPr>
          <a:xfrm>
            <a:off x="4282633" y="7859669"/>
            <a:ext cx="5593749" cy="335206"/>
          </a:xfrm>
          <a:prstGeom prst="rect">
            <a:avLst/>
          </a:prstGeom>
        </p:spPr>
      </p:pic>
      <p:sp>
        <p:nvSpPr>
          <p:cNvPr id="17" name="Google Shape;99;p15">
            <a:extLst>
              <a:ext uri="{FF2B5EF4-FFF2-40B4-BE49-F238E27FC236}">
                <a16:creationId xmlns:a16="http://schemas.microsoft.com/office/drawing/2014/main" id="{12095757-DAA2-F649-93F6-0BB4BEB7781D}"/>
              </a:ext>
            </a:extLst>
          </p:cNvPr>
          <p:cNvSpPr txBox="1"/>
          <p:nvPr/>
        </p:nvSpPr>
        <p:spPr>
          <a:xfrm>
            <a:off x="3795109" y="5972383"/>
            <a:ext cx="4513112" cy="33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0" i="0" u="none" strike="noStrike" cap="none" dirty="0">
                <a:solidFill>
                  <a:schemeClr val="bg1"/>
                </a:solidFill>
                <a:latin typeface="Arial" panose="020B0604020202020204" pitchFamily="34" charset="0"/>
                <a:ea typeface="Libre Franklin"/>
                <a:cs typeface="Arial" panose="020B0604020202020204" pitchFamily="34" charset="0"/>
                <a:sym typeface="Libre Franklin"/>
              </a:rPr>
              <a:t>Visit us at </a:t>
            </a:r>
            <a:r>
              <a:rPr lang="en-US" b="1" u="none" strike="noStrike" cap="none" dirty="0" err="1">
                <a:solidFill>
                  <a:schemeClr val="accent5">
                    <a:lumMod val="20000"/>
                    <a:lumOff val="80000"/>
                  </a:schemeClr>
                </a:solidFill>
                <a:latin typeface="Arial Black" panose="020B0604020202020204" pitchFamily="34" charset="0"/>
                <a:ea typeface="Libre Franklin"/>
                <a:cs typeface="Arial Black" panose="020B0604020202020204" pitchFamily="34" charset="0"/>
                <a:sym typeface="Libre Franklin"/>
              </a:rPr>
              <a:t>nyc.gov</a:t>
            </a:r>
            <a:r>
              <a:rPr lang="en-US" b="1" u="none" strike="noStrike" cap="none" dirty="0">
                <a:solidFill>
                  <a:schemeClr val="accent5">
                    <a:lumMod val="20000"/>
                    <a:lumOff val="80000"/>
                  </a:schemeClr>
                </a:solidFill>
                <a:latin typeface="Arial Black" panose="020B0604020202020204" pitchFamily="34" charset="0"/>
                <a:ea typeface="Libre Franklin"/>
                <a:cs typeface="Arial Black" panose="020B0604020202020204" pitchFamily="34" charset="0"/>
                <a:sym typeface="Libre Franklin"/>
              </a:rPr>
              <a:t>/</a:t>
            </a:r>
            <a:r>
              <a:rPr lang="en-US" b="1" u="none" strike="noStrike" cap="none" dirty="0" err="1">
                <a:solidFill>
                  <a:schemeClr val="accent5">
                    <a:lumMod val="20000"/>
                    <a:lumOff val="80000"/>
                  </a:schemeClr>
                </a:solidFill>
                <a:latin typeface="Arial Black" panose="020B0604020202020204" pitchFamily="34" charset="0"/>
                <a:ea typeface="Libre Franklin"/>
                <a:cs typeface="Arial Black" panose="020B0604020202020204" pitchFamily="34" charset="0"/>
                <a:sym typeface="Libre Franklin"/>
              </a:rPr>
              <a:t>presscredentials</a:t>
            </a:r>
            <a:endParaRPr b="1" u="none" strike="noStrike" cap="none" dirty="0">
              <a:solidFill>
                <a:schemeClr val="accent5">
                  <a:lumMod val="20000"/>
                  <a:lumOff val="80000"/>
                </a:schemeClr>
              </a:solidFill>
              <a:latin typeface="Arial Black" panose="020B0604020202020204" pitchFamily="34" charset="0"/>
              <a:ea typeface="Libre Franklin"/>
              <a:cs typeface="Arial Black" panose="020B0604020202020204" pitchFamily="34" charset="0"/>
              <a:sym typeface="Libre Franklin"/>
            </a:endParaRPr>
          </a:p>
        </p:txBody>
      </p:sp>
      <p:cxnSp>
        <p:nvCxnSpPr>
          <p:cNvPr id="19" name="Straight Connector 18">
            <a:extLst>
              <a:ext uri="{FF2B5EF4-FFF2-40B4-BE49-F238E27FC236}">
                <a16:creationId xmlns:a16="http://schemas.microsoft.com/office/drawing/2014/main" id="{25F102BF-160B-CC41-B11A-F4175426BCBA}"/>
              </a:ext>
            </a:extLst>
          </p:cNvPr>
          <p:cNvCxnSpPr>
            <a:cxnSpLocks/>
          </p:cNvCxnSpPr>
          <p:nvPr/>
        </p:nvCxnSpPr>
        <p:spPr>
          <a:xfrm flipV="1">
            <a:off x="-963491" y="6018835"/>
            <a:ext cx="0" cy="1678329"/>
          </a:xfrm>
          <a:prstGeom prst="line">
            <a:avLst/>
          </a:prstGeom>
          <a:ln w="9525">
            <a:solidFill>
              <a:schemeClr val="bg1">
                <a:alpha val="4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5426E5-2A60-AC44-A603-19DEE6041C0B}"/>
              </a:ext>
            </a:extLst>
          </p:cNvPr>
          <p:cNvCxnSpPr>
            <a:cxnSpLocks/>
          </p:cNvCxnSpPr>
          <p:nvPr/>
        </p:nvCxnSpPr>
        <p:spPr>
          <a:xfrm flipH="1">
            <a:off x="994562" y="8287474"/>
            <a:ext cx="10661144" cy="0"/>
          </a:xfrm>
          <a:prstGeom prst="line">
            <a:avLst/>
          </a:prstGeom>
          <a:ln w="9525">
            <a:solidFill>
              <a:schemeClr val="bg1">
                <a:alpha val="45000"/>
              </a:schemeClr>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70BE2ED9-19CC-C74E-B5B3-F7D5E27F875B}"/>
              </a:ext>
            </a:extLst>
          </p:cNvPr>
          <p:cNvPicPr>
            <a:picLocks noChangeAspect="1"/>
          </p:cNvPicPr>
          <p:nvPr/>
        </p:nvPicPr>
        <p:blipFill rotWithShape="1">
          <a:blip r:embed="rId3">
            <a:extLst>
              <a:ext uri="{28A0092B-C50C-407E-A947-70E740481C1C}">
                <a14:useLocalDpi xmlns:a14="http://schemas.microsoft.com/office/drawing/2010/main" val="0"/>
              </a:ext>
            </a:extLst>
          </a:blip>
          <a:srcRect l="20902" t="66302" r="16845" b="18003"/>
          <a:stretch/>
        </p:blipFill>
        <p:spPr>
          <a:xfrm>
            <a:off x="4745621" y="7923038"/>
            <a:ext cx="6065134" cy="387583"/>
          </a:xfrm>
          <a:prstGeom prst="rect">
            <a:avLst/>
          </a:prstGeom>
        </p:spPr>
      </p:pic>
      <p:pic>
        <p:nvPicPr>
          <p:cNvPr id="24" name="Picture 23">
            <a:extLst>
              <a:ext uri="{FF2B5EF4-FFF2-40B4-BE49-F238E27FC236}">
                <a16:creationId xmlns:a16="http://schemas.microsoft.com/office/drawing/2014/main" id="{59C85DED-79D7-2741-B993-23E20377EF3E}"/>
              </a:ext>
            </a:extLst>
          </p:cNvPr>
          <p:cNvPicPr>
            <a:picLocks noChangeAspect="1"/>
          </p:cNvPicPr>
          <p:nvPr/>
        </p:nvPicPr>
        <p:blipFill>
          <a:blip r:embed="rId4">
            <a:extLst>
              <a:ext uri="{28A0092B-C50C-407E-A947-70E740481C1C}">
                <a14:useLocalDpi xmlns:a14="http://schemas.microsoft.com/office/drawing/2010/main" val="0"/>
              </a:ext>
            </a:extLst>
          </a:blip>
          <a:srcRect t="2085" b="2085"/>
          <a:stretch/>
        </p:blipFill>
        <p:spPr>
          <a:xfrm>
            <a:off x="5039617" y="8373254"/>
            <a:ext cx="2048788" cy="1215727"/>
          </a:xfrm>
          <a:prstGeom prst="rect">
            <a:avLst/>
          </a:prstGeom>
          <a:effectLst/>
        </p:spPr>
      </p:pic>
      <p:cxnSp>
        <p:nvCxnSpPr>
          <p:cNvPr id="30" name="Straight Connector 29">
            <a:extLst>
              <a:ext uri="{FF2B5EF4-FFF2-40B4-BE49-F238E27FC236}">
                <a16:creationId xmlns:a16="http://schemas.microsoft.com/office/drawing/2014/main" id="{AFBB12EA-2F7B-434A-B8F8-DDE6D140A37A}"/>
              </a:ext>
            </a:extLst>
          </p:cNvPr>
          <p:cNvCxnSpPr>
            <a:cxnSpLocks/>
          </p:cNvCxnSpPr>
          <p:nvPr/>
        </p:nvCxnSpPr>
        <p:spPr>
          <a:xfrm>
            <a:off x="2757110" y="3755720"/>
            <a:ext cx="6589113" cy="0"/>
          </a:xfrm>
          <a:prstGeom prst="line">
            <a:avLst/>
          </a:prstGeom>
          <a:ln w="127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B424D96-B7A7-1EA9-AFC8-74D4FF80D313}"/>
              </a:ext>
            </a:extLst>
          </p:cNvPr>
          <p:cNvGrpSpPr/>
          <p:nvPr/>
        </p:nvGrpSpPr>
        <p:grpSpPr>
          <a:xfrm>
            <a:off x="3727940" y="538551"/>
            <a:ext cx="4582346" cy="1859461"/>
            <a:chOff x="3413490" y="536724"/>
            <a:chExt cx="4582346" cy="1859461"/>
          </a:xfrm>
        </p:grpSpPr>
        <p:pic>
          <p:nvPicPr>
            <p:cNvPr id="4" name="Picture 3" descr="A picture containing icon&#10;&#10;Description automatically generated">
              <a:extLst>
                <a:ext uri="{FF2B5EF4-FFF2-40B4-BE49-F238E27FC236}">
                  <a16:creationId xmlns:a16="http://schemas.microsoft.com/office/drawing/2014/main" id="{6F680750-6DFD-B883-1A97-2DB26D3A5F6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31000"/>
                      </a14:imgEffect>
                      <a14:imgEffect>
                        <a14:brightnessContrast bright="100000"/>
                      </a14:imgEffect>
                    </a14:imgLayer>
                  </a14:imgProps>
                </a:ext>
              </a:extLst>
            </a:blip>
            <a:stretch>
              <a:fillRect/>
            </a:stretch>
          </p:blipFill>
          <p:spPr>
            <a:xfrm>
              <a:off x="5467814" y="743987"/>
              <a:ext cx="2528022" cy="1544903"/>
            </a:xfrm>
            <a:prstGeom prst="rect">
              <a:avLst/>
            </a:prstGeom>
          </p:spPr>
        </p:pic>
        <p:pic>
          <p:nvPicPr>
            <p:cNvPr id="25" name="Picture 24">
              <a:extLst>
                <a:ext uri="{FF2B5EF4-FFF2-40B4-BE49-F238E27FC236}">
                  <a16:creationId xmlns:a16="http://schemas.microsoft.com/office/drawing/2014/main" id="{5B47768B-406B-4BE7-21D6-C356D31DD081}"/>
                </a:ext>
              </a:extLst>
            </p:cNvPr>
            <p:cNvPicPr>
              <a:picLocks noChangeAspect="1"/>
            </p:cNvPicPr>
            <p:nvPr/>
          </p:nvPicPr>
          <p:blipFill>
            <a:blip r:embed="rId7">
              <a:alphaModFix amt="85000"/>
            </a:blip>
            <a:stretch>
              <a:fillRect/>
            </a:stretch>
          </p:blipFill>
          <p:spPr>
            <a:xfrm>
              <a:off x="3413490" y="536724"/>
              <a:ext cx="1866782" cy="1859461"/>
            </a:xfrm>
            <a:prstGeom prst="rect">
              <a:avLst/>
            </a:prstGeom>
          </p:spPr>
        </p:pic>
      </p:grpSp>
      <p:sp>
        <p:nvSpPr>
          <p:cNvPr id="26" name="TextBox 25">
            <a:extLst>
              <a:ext uri="{FF2B5EF4-FFF2-40B4-BE49-F238E27FC236}">
                <a16:creationId xmlns:a16="http://schemas.microsoft.com/office/drawing/2014/main" id="{2A6CD973-ACB8-DF58-37B0-58EBF682FC03}"/>
              </a:ext>
            </a:extLst>
          </p:cNvPr>
          <p:cNvSpPr txBox="1"/>
          <p:nvPr/>
        </p:nvSpPr>
        <p:spPr>
          <a:xfrm>
            <a:off x="682514" y="2762448"/>
            <a:ext cx="10563201"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The City of New York</a:t>
            </a:r>
          </a:p>
          <a:p>
            <a:pPr algn="ctr"/>
            <a:r>
              <a:rPr lang="en-US" sz="2800" b="1" dirty="0">
                <a:solidFill>
                  <a:schemeClr val="bg1"/>
                </a:solidFill>
                <a:latin typeface="Arial" panose="020B0604020202020204" pitchFamily="34" charset="0"/>
                <a:cs typeface="Arial" panose="020B0604020202020204" pitchFamily="34" charset="0"/>
              </a:rPr>
              <a:t>Mayor’s Office of Media and Entertainment</a:t>
            </a:r>
          </a:p>
        </p:txBody>
      </p:sp>
      <p:sp>
        <p:nvSpPr>
          <p:cNvPr id="27" name="TextBox 26">
            <a:extLst>
              <a:ext uri="{FF2B5EF4-FFF2-40B4-BE49-F238E27FC236}">
                <a16:creationId xmlns:a16="http://schemas.microsoft.com/office/drawing/2014/main" id="{14FA63FB-2DB3-DE36-9450-48FD14544BAF}"/>
              </a:ext>
            </a:extLst>
          </p:cNvPr>
          <p:cNvSpPr txBox="1"/>
          <p:nvPr/>
        </p:nvSpPr>
        <p:spPr>
          <a:xfrm>
            <a:off x="3104525" y="7687059"/>
            <a:ext cx="6602279" cy="400110"/>
          </a:xfrm>
          <a:prstGeom prst="rect">
            <a:avLst/>
          </a:prstGeom>
          <a:noFill/>
        </p:spPr>
        <p:txBody>
          <a:bodyPr wrap="square" rtlCol="0">
            <a:spAutoFit/>
          </a:bodyPr>
          <a:lstStyle/>
          <a:p>
            <a:pPr lvl="0" algn="ctr"/>
            <a:r>
              <a:rPr lang="en-US" sz="2000" i="1" dirty="0">
                <a:solidFill>
                  <a:schemeClr val="bg1"/>
                </a:solidFill>
                <a:latin typeface="Arial" panose="020B0604020202020204" pitchFamily="34" charset="0"/>
                <a:ea typeface="Libre Franklin"/>
                <a:cs typeface="Arial" panose="020B0604020202020204" pitchFamily="34" charset="0"/>
                <a:sym typeface="Libre Franklin"/>
              </a:rPr>
              <a:t>Commissioner Anne del Castillo</a:t>
            </a:r>
          </a:p>
        </p:txBody>
      </p:sp>
      <p:sp>
        <p:nvSpPr>
          <p:cNvPr id="28" name="TextBox 4">
            <a:extLst>
              <a:ext uri="{FF2B5EF4-FFF2-40B4-BE49-F238E27FC236}">
                <a16:creationId xmlns:a16="http://schemas.microsoft.com/office/drawing/2014/main" id="{609A7AAA-FCAB-E6F3-1FCB-28A5C8C0050E}"/>
              </a:ext>
            </a:extLst>
          </p:cNvPr>
          <p:cNvSpPr txBox="1"/>
          <p:nvPr/>
        </p:nvSpPr>
        <p:spPr>
          <a:xfrm>
            <a:off x="-612616" y="4850979"/>
            <a:ext cx="13417231" cy="738664"/>
          </a:xfrm>
          <a:prstGeom prst="rect">
            <a:avLst/>
          </a:prstGeom>
        </p:spPr>
        <p:txBody>
          <a:bodyPr lIns="0" tIns="0" rIns="0" bIns="0" rtlCol="0" anchor="t">
            <a:spAutoFit/>
          </a:bodyPr>
          <a:lstStyle/>
          <a:p>
            <a:pPr algn="ctr"/>
            <a:r>
              <a:rPr lang="en-US" sz="2400" i="1" dirty="0">
                <a:solidFill>
                  <a:schemeClr val="bg1"/>
                </a:solidFill>
                <a:latin typeface="Arial" panose="020B0604020202020204" pitchFamily="34" charset="0"/>
                <a:cs typeface="Arial" panose="020B0604020202020204" pitchFamily="34" charset="0"/>
              </a:rPr>
              <a:t>Samer Nasser, Executive Director </a:t>
            </a:r>
          </a:p>
          <a:p>
            <a:pPr algn="ctr"/>
            <a:r>
              <a:rPr lang="en-US" sz="2400" i="1" dirty="0">
                <a:solidFill>
                  <a:schemeClr val="bg1"/>
                </a:solidFill>
                <a:latin typeface="Arial" panose="020B0604020202020204" pitchFamily="34" charset="0"/>
                <a:cs typeface="Arial" panose="020B0604020202020204" pitchFamily="34" charset="0"/>
              </a:rPr>
              <a:t>Eileen Yap, Special Counsel       </a:t>
            </a:r>
          </a:p>
        </p:txBody>
      </p:sp>
      <p:sp>
        <p:nvSpPr>
          <p:cNvPr id="29" name="TextBox 28">
            <a:extLst>
              <a:ext uri="{FF2B5EF4-FFF2-40B4-BE49-F238E27FC236}">
                <a16:creationId xmlns:a16="http://schemas.microsoft.com/office/drawing/2014/main" id="{BF7315D6-38B7-E38F-E75F-0E98C492437D}"/>
              </a:ext>
            </a:extLst>
          </p:cNvPr>
          <p:cNvSpPr txBox="1"/>
          <p:nvPr/>
        </p:nvSpPr>
        <p:spPr>
          <a:xfrm>
            <a:off x="770065" y="3764473"/>
            <a:ext cx="10563201" cy="615553"/>
          </a:xfrm>
          <a:prstGeom prst="rect">
            <a:avLst/>
          </a:prstGeom>
          <a:noFill/>
        </p:spPr>
        <p:txBody>
          <a:bodyPr wrap="square" rtlCol="0">
            <a:spAutoFit/>
          </a:bodyPr>
          <a:lstStyle/>
          <a:p>
            <a:pPr algn="ctr"/>
            <a:r>
              <a:rPr lang="en-US" sz="3400" b="1" dirty="0">
                <a:solidFill>
                  <a:schemeClr val="bg1"/>
                </a:solidFill>
                <a:latin typeface="Arial" panose="020B0604020202020204" pitchFamily="34" charset="0"/>
                <a:cs typeface="Arial" panose="020B0604020202020204" pitchFamily="34" charset="0"/>
              </a:rPr>
              <a:t>PRESS CREDENTIALS OFFICE (PCO)</a:t>
            </a:r>
          </a:p>
        </p:txBody>
      </p:sp>
    </p:spTree>
    <p:extLst>
      <p:ext uri="{BB962C8B-B14F-4D97-AF65-F5344CB8AC3E}">
        <p14:creationId xmlns:p14="http://schemas.microsoft.com/office/powerpoint/2010/main" val="1673072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Placeholder 91" descr="A picture containing sky, indoor, white, blue&#10;&#10;Description automatically generated">
            <a:extLst>
              <a:ext uri="{FF2B5EF4-FFF2-40B4-BE49-F238E27FC236}">
                <a16:creationId xmlns:a16="http://schemas.microsoft.com/office/drawing/2014/main" id="{96C10970-5111-31C4-A66E-B227B3ADB72D}"/>
              </a:ext>
            </a:extLst>
          </p:cNvPr>
          <p:cNvPicPr>
            <a:picLocks noGrp="1" noChangeAspect="1"/>
          </p:cNvPicPr>
          <p:nvPr>
            <p:ph type="pic" sz="quarter" idx="13"/>
          </p:nvPr>
        </p:nvPicPr>
        <p:blipFill rotWithShape="1">
          <a:blip r:embed="rId2"/>
          <a:srcRect l="6259" t="3798" b="11456"/>
          <a:stretch/>
        </p:blipFill>
        <p:spPr>
          <a:xfrm>
            <a:off x="0" y="0"/>
            <a:ext cx="12192000" cy="6858000"/>
          </a:xfrm>
        </p:spPr>
      </p:pic>
      <p:sp>
        <p:nvSpPr>
          <p:cNvPr id="6" name="Rectangle 5">
            <a:extLst>
              <a:ext uri="{FF2B5EF4-FFF2-40B4-BE49-F238E27FC236}">
                <a16:creationId xmlns:a16="http://schemas.microsoft.com/office/drawing/2014/main" id="{2F8927D5-C21B-4A48-9F40-0C20B0C31416}"/>
              </a:ext>
            </a:extLst>
          </p:cNvPr>
          <p:cNvSpPr/>
          <p:nvPr/>
        </p:nvSpPr>
        <p:spPr>
          <a:xfrm>
            <a:off x="9948" y="-46403"/>
            <a:ext cx="12192000" cy="6858000"/>
          </a:xfrm>
          <a:prstGeom prst="rect">
            <a:avLst/>
          </a:prstGeom>
          <a:gradFill>
            <a:gsLst>
              <a:gs pos="25000">
                <a:srgbClr val="0F75BC">
                  <a:alpha val="95000"/>
                </a:srgbClr>
              </a:gs>
              <a:gs pos="79000">
                <a:srgbClr val="3B5597">
                  <a:alpha val="600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5C1437C1-9155-39F8-7CD6-D0FA6956922D}"/>
              </a:ext>
            </a:extLst>
          </p:cNvPr>
          <p:cNvSpPr txBox="1"/>
          <p:nvPr/>
        </p:nvSpPr>
        <p:spPr>
          <a:xfrm>
            <a:off x="861863" y="431985"/>
            <a:ext cx="4746350" cy="592470"/>
          </a:xfrm>
          <a:prstGeom prst="rect">
            <a:avLst/>
          </a:prstGeom>
          <a:noFill/>
        </p:spPr>
        <p:txBody>
          <a:bodyPr wrap="square">
            <a:spAutoFit/>
          </a:bodyPr>
          <a:lstStyle/>
          <a:p>
            <a:pPr>
              <a:lnSpc>
                <a:spcPts val="3920"/>
              </a:lnSpc>
            </a:pPr>
            <a:r>
              <a:rPr lang="en-US" sz="3600" b="1" dirty="0">
                <a:solidFill>
                  <a:schemeClr val="bg1"/>
                </a:solidFill>
                <a:latin typeface="Arial Black" panose="020B0A04020102020204" pitchFamily="34" charset="0"/>
                <a:ea typeface="Helvetica Neue Condensed" panose="02000503000000020004" pitchFamily="2" charset="0"/>
                <a:cs typeface="Arial" panose="020B0604020202020204" pitchFamily="34" charset="0"/>
              </a:rPr>
              <a:t>Eligibility Criteria</a:t>
            </a:r>
          </a:p>
        </p:txBody>
      </p:sp>
      <p:sp>
        <p:nvSpPr>
          <p:cNvPr id="59" name="TextBox 58">
            <a:extLst>
              <a:ext uri="{FF2B5EF4-FFF2-40B4-BE49-F238E27FC236}">
                <a16:creationId xmlns:a16="http://schemas.microsoft.com/office/drawing/2014/main" id="{EDFF8B98-9BDF-E21E-D2B3-7475798F4B90}"/>
              </a:ext>
            </a:extLst>
          </p:cNvPr>
          <p:cNvSpPr txBox="1"/>
          <p:nvPr/>
        </p:nvSpPr>
        <p:spPr>
          <a:xfrm>
            <a:off x="5859992" y="562533"/>
            <a:ext cx="4585213" cy="331373"/>
          </a:xfrm>
          <a:prstGeom prst="rect">
            <a:avLst/>
          </a:prstGeom>
          <a:noFill/>
        </p:spPr>
        <p:txBody>
          <a:bodyPr wrap="square" rtlCol="0">
            <a:spAutoFit/>
          </a:bodyPr>
          <a:lstStyle/>
          <a:p>
            <a:pPr>
              <a:lnSpc>
                <a:spcPts val="1980"/>
              </a:lnSpc>
            </a:pPr>
            <a:r>
              <a:rPr lang="en-US" sz="1600" b="1" dirty="0">
                <a:solidFill>
                  <a:schemeClr val="accent4">
                    <a:lumMod val="40000"/>
                    <a:lumOff val="60000"/>
                  </a:schemeClr>
                </a:solidFill>
                <a:latin typeface="Arial" panose="020B0604020202020204" pitchFamily="34" charset="0"/>
                <a:ea typeface="Helvetica Neue Condensed" panose="02000503000000020004" pitchFamily="2" charset="0"/>
                <a:cs typeface="Arial" panose="020B0604020202020204" pitchFamily="34" charset="0"/>
              </a:rPr>
              <a:t>Single Event Press Cards (continued)</a:t>
            </a:r>
            <a:endParaRPr lang="en-US" sz="1600" dirty="0">
              <a:solidFill>
                <a:schemeClr val="accent4">
                  <a:lumMod val="40000"/>
                  <a:lumOff val="60000"/>
                </a:schemeClr>
              </a:solidFill>
              <a:latin typeface="Arial" panose="020B0604020202020204" pitchFamily="34" charset="0"/>
              <a:cs typeface="Arial" panose="020B0604020202020204" pitchFamily="34" charset="0"/>
            </a:endParaRPr>
          </a:p>
        </p:txBody>
      </p:sp>
      <p:grpSp>
        <p:nvGrpSpPr>
          <p:cNvPr id="97" name="Group 96">
            <a:extLst>
              <a:ext uri="{FF2B5EF4-FFF2-40B4-BE49-F238E27FC236}">
                <a16:creationId xmlns:a16="http://schemas.microsoft.com/office/drawing/2014/main" id="{7FD9BF82-F0BA-1458-D63A-4C71AFE3F2C7}"/>
              </a:ext>
            </a:extLst>
          </p:cNvPr>
          <p:cNvGrpSpPr/>
          <p:nvPr/>
        </p:nvGrpSpPr>
        <p:grpSpPr>
          <a:xfrm>
            <a:off x="232197" y="164286"/>
            <a:ext cx="223138" cy="2214559"/>
            <a:chOff x="345631" y="-685266"/>
            <a:chExt cx="223138" cy="2214559"/>
          </a:xfrm>
        </p:grpSpPr>
        <p:sp>
          <p:nvSpPr>
            <p:cNvPr id="98" name="Oval 97">
              <a:extLst>
                <a:ext uri="{FF2B5EF4-FFF2-40B4-BE49-F238E27FC236}">
                  <a16:creationId xmlns:a16="http://schemas.microsoft.com/office/drawing/2014/main" id="{238D54B3-07EF-65C3-B661-E1DDFED9F33E}"/>
                </a:ext>
              </a:extLst>
            </p:cNvPr>
            <p:cNvSpPr/>
            <p:nvPr/>
          </p:nvSpPr>
          <p:spPr>
            <a:xfrm>
              <a:off x="405114" y="1425121"/>
              <a:ext cx="104172" cy="104172"/>
            </a:xfrm>
            <a:prstGeom prst="ellipse">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B4A00D33-5C22-FE60-05F3-F5386D4BB8B8}"/>
                </a:ext>
              </a:extLst>
            </p:cNvPr>
            <p:cNvSpPr/>
            <p:nvPr/>
          </p:nvSpPr>
          <p:spPr>
            <a:xfrm>
              <a:off x="405114" y="1254046"/>
              <a:ext cx="104172" cy="10417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60000"/>
                    <a:lumOff val="40000"/>
                  </a:schemeClr>
                </a:solidFill>
              </a:endParaRPr>
            </a:p>
          </p:txBody>
        </p:sp>
        <p:sp>
          <p:nvSpPr>
            <p:cNvPr id="100" name="Oval 99">
              <a:extLst>
                <a:ext uri="{FF2B5EF4-FFF2-40B4-BE49-F238E27FC236}">
                  <a16:creationId xmlns:a16="http://schemas.microsoft.com/office/drawing/2014/main" id="{510D2A10-BC0E-8137-2A2A-3B7B5A2D8803}"/>
                </a:ext>
              </a:extLst>
            </p:cNvPr>
            <p:cNvSpPr/>
            <p:nvPr/>
          </p:nvSpPr>
          <p:spPr>
            <a:xfrm>
              <a:off x="405114" y="1081576"/>
              <a:ext cx="104172" cy="1041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620FD26B-976D-2C1A-BBBD-1B78BCD14B1A}"/>
                </a:ext>
              </a:extLst>
            </p:cNvPr>
            <p:cNvSpPr txBox="1"/>
            <p:nvPr/>
          </p:nvSpPr>
          <p:spPr>
            <a:xfrm rot="16200000">
              <a:off x="-421208" y="81573"/>
              <a:ext cx="1756816" cy="223138"/>
            </a:xfrm>
            <a:prstGeom prst="rect">
              <a:avLst/>
            </a:prstGeom>
            <a:noFill/>
          </p:spPr>
          <p:txBody>
            <a:bodyPr wrap="square" rtlCol="0">
              <a:spAutoFit/>
            </a:bodyPr>
            <a:lstStyle/>
            <a:p>
              <a:r>
                <a:rPr lang="en-US" sz="800" dirty="0">
                  <a:solidFill>
                    <a:schemeClr val="bg1">
                      <a:alpha val="79046"/>
                    </a:schemeClr>
                  </a:solidFill>
                  <a:latin typeface="+mj-lt"/>
                </a:rPr>
                <a:t>NYC.GOV/PRESSCREDENTIALS</a:t>
              </a:r>
            </a:p>
          </p:txBody>
        </p:sp>
      </p:grpSp>
      <p:pic>
        <p:nvPicPr>
          <p:cNvPr id="102" name="Picture 101" descr="A picture containing icon&#10;&#10;Description automatically generated">
            <a:extLst>
              <a:ext uri="{FF2B5EF4-FFF2-40B4-BE49-F238E27FC236}">
                <a16:creationId xmlns:a16="http://schemas.microsoft.com/office/drawing/2014/main" id="{649D68BF-10DC-4F8B-D0A4-D155B69847EA}"/>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1262133" y="6181200"/>
            <a:ext cx="686613" cy="419597"/>
          </a:xfrm>
          <a:prstGeom prst="rect">
            <a:avLst/>
          </a:prstGeom>
        </p:spPr>
      </p:pic>
      <p:grpSp>
        <p:nvGrpSpPr>
          <p:cNvPr id="13" name="Group 12">
            <a:extLst>
              <a:ext uri="{FF2B5EF4-FFF2-40B4-BE49-F238E27FC236}">
                <a16:creationId xmlns:a16="http://schemas.microsoft.com/office/drawing/2014/main" id="{10390AE9-AB39-D9F2-EB4B-73CD59CBC50C}"/>
              </a:ext>
            </a:extLst>
          </p:cNvPr>
          <p:cNvGrpSpPr/>
          <p:nvPr/>
        </p:nvGrpSpPr>
        <p:grpSpPr>
          <a:xfrm>
            <a:off x="914457" y="1238226"/>
            <a:ext cx="4737238" cy="462377"/>
            <a:chOff x="6519111" y="5808908"/>
            <a:chExt cx="4737238" cy="462377"/>
          </a:xfrm>
        </p:grpSpPr>
        <p:sp>
          <p:nvSpPr>
            <p:cNvPr id="9" name="Rounded Rectangle 8">
              <a:extLst>
                <a:ext uri="{FF2B5EF4-FFF2-40B4-BE49-F238E27FC236}">
                  <a16:creationId xmlns:a16="http://schemas.microsoft.com/office/drawing/2014/main" id="{2A87E77E-8B12-D722-6711-158064AEEC49}"/>
                </a:ext>
              </a:extLst>
            </p:cNvPr>
            <p:cNvSpPr/>
            <p:nvPr/>
          </p:nvSpPr>
          <p:spPr>
            <a:xfrm>
              <a:off x="6519111" y="5808908"/>
              <a:ext cx="4622342" cy="462377"/>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DAE322C-B2CA-68C5-67A5-5974B877453C}"/>
                </a:ext>
              </a:extLst>
            </p:cNvPr>
            <p:cNvSpPr txBox="1"/>
            <p:nvPr/>
          </p:nvSpPr>
          <p:spPr>
            <a:xfrm>
              <a:off x="6521446" y="5819232"/>
              <a:ext cx="4734903" cy="440313"/>
            </a:xfrm>
            <a:prstGeom prst="rect">
              <a:avLst/>
            </a:prstGeom>
            <a:noFill/>
          </p:spPr>
          <p:txBody>
            <a:bodyPr wrap="square" rtlCol="0">
              <a:spAutoFit/>
            </a:bodyPr>
            <a:lstStyle/>
            <a:p>
              <a:pPr>
                <a:lnSpc>
                  <a:spcPts val="1400"/>
                </a:lnSpc>
              </a:pPr>
              <a:r>
                <a:rPr lang="en-US" sz="1000" b="1" dirty="0">
                  <a:solidFill>
                    <a:schemeClr val="accent5">
                      <a:lumMod val="50000"/>
                    </a:schemeClr>
                  </a:solidFill>
                  <a:latin typeface="Arial Black" panose="020B0604020202020204" pitchFamily="34" charset="0"/>
                  <a:cs typeface="Arial Black" panose="020B0604020202020204" pitchFamily="34" charset="0"/>
                </a:rPr>
                <a:t>STEP 2: APPLY FOR A SINGLE EVENT PRESS CARD FOR THE SPECIFIC EVENT YOU WANT TO COVER</a:t>
              </a:r>
            </a:p>
          </p:txBody>
        </p:sp>
      </p:grpSp>
      <p:pic>
        <p:nvPicPr>
          <p:cNvPr id="12" name="Picture 11">
            <a:extLst>
              <a:ext uri="{FF2B5EF4-FFF2-40B4-BE49-F238E27FC236}">
                <a16:creationId xmlns:a16="http://schemas.microsoft.com/office/drawing/2014/main" id="{FC82D93F-FF25-4DB4-966F-2AAB2BD16C02}"/>
              </a:ext>
            </a:extLst>
          </p:cNvPr>
          <p:cNvPicPr>
            <a:picLocks noChangeAspect="1"/>
          </p:cNvPicPr>
          <p:nvPr/>
        </p:nvPicPr>
        <p:blipFill>
          <a:blip r:embed="rId5"/>
          <a:stretch>
            <a:fillRect/>
          </a:stretch>
        </p:blipFill>
        <p:spPr>
          <a:xfrm>
            <a:off x="916792" y="2207770"/>
            <a:ext cx="9240925" cy="3838162"/>
          </a:xfrm>
          <a:prstGeom prst="rect">
            <a:avLst/>
          </a:prstGeom>
        </p:spPr>
      </p:pic>
    </p:spTree>
    <p:extLst>
      <p:ext uri="{BB962C8B-B14F-4D97-AF65-F5344CB8AC3E}">
        <p14:creationId xmlns:p14="http://schemas.microsoft.com/office/powerpoint/2010/main" val="8227930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arked, tripod&#10;&#10;Description automatically generated">
            <a:extLst>
              <a:ext uri="{FF2B5EF4-FFF2-40B4-BE49-F238E27FC236}">
                <a16:creationId xmlns:a16="http://schemas.microsoft.com/office/drawing/2014/main" id="{F61D87BA-4044-8DD1-6D72-75472FB07D15}"/>
              </a:ext>
            </a:extLst>
          </p:cNvPr>
          <p:cNvPicPr>
            <a:picLocks noGrp="1" noChangeAspect="1"/>
          </p:cNvPicPr>
          <p:nvPr>
            <p:ph type="pic" sz="quarter" idx="13"/>
          </p:nvPr>
        </p:nvPicPr>
        <p:blipFill rotWithShape="1">
          <a:blip r:embed="rId2"/>
          <a:srcRect l="-29135" t="11220" r="29135" b="6219"/>
          <a:stretch/>
        </p:blipFill>
        <p:spPr>
          <a:xfrm>
            <a:off x="0" y="0"/>
            <a:ext cx="12192000" cy="6858000"/>
          </a:xfrm>
        </p:spPr>
      </p:pic>
      <p:sp>
        <p:nvSpPr>
          <p:cNvPr id="6" name="Rectangle 5">
            <a:extLst>
              <a:ext uri="{FF2B5EF4-FFF2-40B4-BE49-F238E27FC236}">
                <a16:creationId xmlns:a16="http://schemas.microsoft.com/office/drawing/2014/main" id="{2F8927D5-C21B-4A48-9F40-0C20B0C31416}"/>
              </a:ext>
            </a:extLst>
          </p:cNvPr>
          <p:cNvSpPr/>
          <p:nvPr/>
        </p:nvSpPr>
        <p:spPr>
          <a:xfrm>
            <a:off x="0" y="0"/>
            <a:ext cx="11743267" cy="6858000"/>
          </a:xfrm>
          <a:prstGeom prst="rect">
            <a:avLst/>
          </a:prstGeom>
          <a:gradFill>
            <a:gsLst>
              <a:gs pos="81000">
                <a:schemeClr val="tx1">
                  <a:alpha val="0"/>
                </a:schemeClr>
              </a:gs>
              <a:gs pos="57000">
                <a:srgbClr val="0F75B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latin typeface="Gotham Book" pitchFamily="2" charset="0"/>
              <a:cs typeface="Gotham Book" pitchFamily="2" charset="0"/>
            </a:endParaRPr>
          </a:p>
        </p:txBody>
      </p:sp>
      <p:sp>
        <p:nvSpPr>
          <p:cNvPr id="23" name="Rectangle 5">
            <a:extLst>
              <a:ext uri="{FF2B5EF4-FFF2-40B4-BE49-F238E27FC236}">
                <a16:creationId xmlns:a16="http://schemas.microsoft.com/office/drawing/2014/main" id="{3ED37BA9-C48C-EDF8-9E0A-91D415C019FE}"/>
              </a:ext>
            </a:extLst>
          </p:cNvPr>
          <p:cNvSpPr>
            <a:spLocks noChangeArrowheads="1"/>
          </p:cNvSpPr>
          <p:nvPr/>
        </p:nvSpPr>
        <p:spPr bwMode="auto">
          <a:xfrm>
            <a:off x="-7624224" y="2392953"/>
            <a:ext cx="8819978" cy="2308837"/>
          </a:xfrm>
          <a:prstGeom prst="rect">
            <a:avLst/>
          </a:prstGeom>
          <a:noFill/>
          <a:ln w="9525">
            <a:noFill/>
            <a:miter lim="800000"/>
            <a:headEnd/>
            <a:tailEnd/>
          </a:ln>
        </p:spPr>
        <p:txBody>
          <a:bodyPr wrap="square">
            <a:spAutoFit/>
          </a:bodyPr>
          <a:lstStyle/>
          <a:p>
            <a:pPr marL="285750" indent="-285750" eaLnBrk="0" hangingPunct="0">
              <a:lnSpc>
                <a:spcPct val="150000"/>
              </a:lnSpc>
              <a:buClr>
                <a:schemeClr val="accent5">
                  <a:lumMod val="40000"/>
                  <a:lumOff val="60000"/>
                </a:schemeClr>
              </a:buClr>
              <a:buFont typeface="Arial" panose="020B0604020202020204" pitchFamily="34" charset="0"/>
              <a:buChar char="•"/>
            </a:pPr>
            <a:r>
              <a:rPr lang="en-US" sz="1600" b="1" dirty="0">
                <a:solidFill>
                  <a:schemeClr val="accent4">
                    <a:lumMod val="20000"/>
                    <a:lumOff val="80000"/>
                  </a:schemeClr>
                </a:solidFill>
                <a:latin typeface="Arial Black" panose="020B0604020202020204" pitchFamily="34" charset="0"/>
                <a:cs typeface="Arial Black" panose="020B0604020202020204" pitchFamily="34" charset="0"/>
              </a:rPr>
              <a:t>The 1960’s -  </a:t>
            </a:r>
            <a:r>
              <a:rPr lang="en-US" sz="1600" dirty="0">
                <a:solidFill>
                  <a:schemeClr val="bg1"/>
                </a:solidFill>
                <a:latin typeface="Arial" panose="020B0604020202020204" pitchFamily="34" charset="0"/>
                <a:cs typeface="Arial" panose="020B0604020202020204" pitchFamily="34" charset="0"/>
              </a:rPr>
              <a:t>Breakfast at Tiffany’s, Rosemary’s Baby</a:t>
            </a:r>
          </a:p>
          <a:p>
            <a:pPr marL="285750" indent="-285750" eaLnBrk="0" hangingPunct="0">
              <a:lnSpc>
                <a:spcPct val="150000"/>
              </a:lnSpc>
              <a:buClr>
                <a:schemeClr val="accent5">
                  <a:lumMod val="40000"/>
                  <a:lumOff val="60000"/>
                </a:schemeClr>
              </a:buClr>
              <a:buFont typeface="Arial" panose="020B0604020202020204" pitchFamily="34" charset="0"/>
              <a:buChar char="•"/>
            </a:pPr>
            <a:r>
              <a:rPr lang="en-US" sz="1600" b="1" dirty="0">
                <a:solidFill>
                  <a:schemeClr val="accent4">
                    <a:lumMod val="20000"/>
                    <a:lumOff val="80000"/>
                  </a:schemeClr>
                </a:solidFill>
                <a:latin typeface="Arial Black" panose="020B0604020202020204" pitchFamily="34" charset="0"/>
                <a:cs typeface="Arial Black" panose="020B0604020202020204" pitchFamily="34" charset="0"/>
              </a:rPr>
              <a:t>The 1970’s -  </a:t>
            </a:r>
            <a:r>
              <a:rPr lang="en-US" sz="1600" dirty="0">
                <a:solidFill>
                  <a:schemeClr val="bg1"/>
                </a:solidFill>
                <a:latin typeface="Arial" panose="020B0604020202020204" pitchFamily="34" charset="0"/>
                <a:cs typeface="Arial" panose="020B0604020202020204" pitchFamily="34" charset="0"/>
              </a:rPr>
              <a:t>The Godfather, The French Connection</a:t>
            </a:r>
          </a:p>
          <a:p>
            <a:pPr marL="285750" indent="-285750" eaLnBrk="0" hangingPunct="0">
              <a:lnSpc>
                <a:spcPct val="150000"/>
              </a:lnSpc>
              <a:buClr>
                <a:schemeClr val="accent5">
                  <a:lumMod val="40000"/>
                  <a:lumOff val="60000"/>
                </a:schemeClr>
              </a:buClr>
              <a:buFont typeface="Arial" panose="020B0604020202020204" pitchFamily="34" charset="0"/>
              <a:buChar char="•"/>
            </a:pPr>
            <a:r>
              <a:rPr lang="en-US" sz="1600" b="1" dirty="0">
                <a:solidFill>
                  <a:schemeClr val="accent4">
                    <a:lumMod val="20000"/>
                    <a:lumOff val="80000"/>
                  </a:schemeClr>
                </a:solidFill>
                <a:latin typeface="Arial Black" panose="020B0604020202020204" pitchFamily="34" charset="0"/>
                <a:cs typeface="Arial Black" panose="020B0604020202020204" pitchFamily="34" charset="0"/>
              </a:rPr>
              <a:t>The 1980’s -  </a:t>
            </a:r>
            <a:r>
              <a:rPr lang="en-US" sz="1600" dirty="0">
                <a:solidFill>
                  <a:schemeClr val="bg1"/>
                </a:solidFill>
                <a:latin typeface="Arial" panose="020B0604020202020204" pitchFamily="34" charset="0"/>
                <a:cs typeface="Arial" panose="020B0604020202020204" pitchFamily="34" charset="0"/>
              </a:rPr>
              <a:t>Scarface, Moonstruck, Do the Right Thing, Ghostbusters</a:t>
            </a:r>
          </a:p>
          <a:p>
            <a:pPr marL="285750" indent="-285750" eaLnBrk="0" hangingPunct="0">
              <a:lnSpc>
                <a:spcPct val="150000"/>
              </a:lnSpc>
              <a:buClr>
                <a:schemeClr val="accent5">
                  <a:lumMod val="40000"/>
                  <a:lumOff val="60000"/>
                </a:schemeClr>
              </a:buClr>
              <a:buFont typeface="Arial" panose="020B0604020202020204" pitchFamily="34" charset="0"/>
              <a:buChar char="•"/>
            </a:pPr>
            <a:r>
              <a:rPr lang="en-US" b="1" dirty="0">
                <a:solidFill>
                  <a:schemeClr val="accent4">
                    <a:lumMod val="20000"/>
                    <a:lumOff val="80000"/>
                  </a:schemeClr>
                </a:solidFill>
                <a:latin typeface="Arial Black" panose="020B0604020202020204" pitchFamily="34" charset="0"/>
                <a:cs typeface="Arial Black" panose="020B0604020202020204" pitchFamily="34" charset="0"/>
              </a:rPr>
              <a:t>The 1990’s -  </a:t>
            </a:r>
            <a:r>
              <a:rPr lang="en-US" sz="1600" dirty="0">
                <a:solidFill>
                  <a:schemeClr val="bg1"/>
                </a:solidFill>
                <a:latin typeface="Arial" panose="020B0604020202020204" pitchFamily="34" charset="0"/>
                <a:cs typeface="Arial" panose="020B0604020202020204" pitchFamily="34" charset="0"/>
              </a:rPr>
              <a:t>Carlito’s </a:t>
            </a:r>
            <a:r>
              <a:rPr lang="en-US" sz="1600" dirty="0" err="1">
                <a:solidFill>
                  <a:schemeClr val="bg1"/>
                </a:solidFill>
                <a:latin typeface="Arial" panose="020B0604020202020204" pitchFamily="34" charset="0"/>
                <a:cs typeface="Arial" panose="020B0604020202020204" pitchFamily="34" charset="0"/>
              </a:rPr>
              <a:t>Way,The</a:t>
            </a:r>
            <a:r>
              <a:rPr lang="en-US" sz="1600" dirty="0">
                <a:solidFill>
                  <a:schemeClr val="bg1"/>
                </a:solidFill>
                <a:latin typeface="Arial" panose="020B0604020202020204" pitchFamily="34" charset="0"/>
                <a:cs typeface="Arial" panose="020B0604020202020204" pitchFamily="34" charset="0"/>
              </a:rPr>
              <a:t> Usual Suspects, Requiem for a Dream</a:t>
            </a:r>
          </a:p>
          <a:p>
            <a:pPr marL="285750" indent="-285750" eaLnBrk="0" hangingPunct="0">
              <a:lnSpc>
                <a:spcPct val="150000"/>
              </a:lnSpc>
              <a:buClr>
                <a:schemeClr val="accent5">
                  <a:lumMod val="40000"/>
                  <a:lumOff val="60000"/>
                </a:schemeClr>
              </a:buClr>
              <a:buFont typeface="Arial" panose="020B0604020202020204" pitchFamily="34" charset="0"/>
              <a:buChar char="•"/>
            </a:pPr>
            <a:r>
              <a:rPr lang="en-US" sz="1600" b="1" dirty="0">
                <a:solidFill>
                  <a:schemeClr val="accent4">
                    <a:lumMod val="20000"/>
                    <a:lumOff val="80000"/>
                  </a:schemeClr>
                </a:solidFill>
                <a:latin typeface="Arial Black" panose="020B0604020202020204" pitchFamily="34" charset="0"/>
                <a:cs typeface="Arial Black" panose="020B0604020202020204" pitchFamily="34" charset="0"/>
              </a:rPr>
              <a:t>The 2000’s -  </a:t>
            </a:r>
            <a:r>
              <a:rPr lang="en-US" sz="1600" dirty="0">
                <a:solidFill>
                  <a:schemeClr val="bg1"/>
                </a:solidFill>
                <a:latin typeface="Arial" panose="020B0604020202020204" pitchFamily="34" charset="0"/>
                <a:cs typeface="Arial" panose="020B0604020202020204" pitchFamily="34" charset="0"/>
              </a:rPr>
              <a:t>Vanilla Sky, I Am Legend</a:t>
            </a:r>
          </a:p>
          <a:p>
            <a:pPr marL="285750" indent="-285750" eaLnBrk="0" hangingPunct="0">
              <a:lnSpc>
                <a:spcPct val="150000"/>
              </a:lnSpc>
              <a:buClr>
                <a:schemeClr val="accent5">
                  <a:lumMod val="40000"/>
                  <a:lumOff val="60000"/>
                </a:schemeClr>
              </a:buClr>
              <a:buFont typeface="Arial" panose="020B0604020202020204" pitchFamily="34" charset="0"/>
              <a:buChar char="•"/>
            </a:pPr>
            <a:r>
              <a:rPr lang="en-US" sz="1600" b="1" dirty="0">
                <a:solidFill>
                  <a:schemeClr val="accent4">
                    <a:lumMod val="20000"/>
                    <a:lumOff val="80000"/>
                  </a:schemeClr>
                </a:solidFill>
                <a:latin typeface="Arial Black" panose="020B0604020202020204" pitchFamily="34" charset="0"/>
                <a:cs typeface="Arial Black" panose="020B0604020202020204" pitchFamily="34" charset="0"/>
              </a:rPr>
              <a:t>2010 to present -  </a:t>
            </a:r>
            <a:r>
              <a:rPr lang="en-US" sz="1600" dirty="0">
                <a:solidFill>
                  <a:schemeClr val="bg1"/>
                </a:solidFill>
                <a:latin typeface="Arial" panose="020B0604020202020204" pitchFamily="34" charset="0"/>
                <a:cs typeface="Arial" panose="020B0604020202020204" pitchFamily="34" charset="0"/>
              </a:rPr>
              <a:t>Dark Knight Rises, John Wick</a:t>
            </a:r>
          </a:p>
        </p:txBody>
      </p:sp>
      <p:sp>
        <p:nvSpPr>
          <p:cNvPr id="25" name="TextBox 24">
            <a:extLst>
              <a:ext uri="{FF2B5EF4-FFF2-40B4-BE49-F238E27FC236}">
                <a16:creationId xmlns:a16="http://schemas.microsoft.com/office/drawing/2014/main" id="{E6970E94-E8F4-B0EE-C308-33335AA6DF63}"/>
              </a:ext>
            </a:extLst>
          </p:cNvPr>
          <p:cNvSpPr txBox="1"/>
          <p:nvPr/>
        </p:nvSpPr>
        <p:spPr>
          <a:xfrm>
            <a:off x="685082" y="349329"/>
            <a:ext cx="10635518"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Press Cardholder </a:t>
            </a:r>
            <a:r>
              <a:rPr lang="en-US" sz="3200" b="1" dirty="0">
                <a:solidFill>
                  <a:schemeClr val="accent4">
                    <a:lumMod val="40000"/>
                    <a:lumOff val="60000"/>
                  </a:schemeClr>
                </a:solidFill>
                <a:latin typeface="Arial" panose="020B0604020202020204" pitchFamily="34" charset="0"/>
                <a:cs typeface="Arial" panose="020B0604020202020204" pitchFamily="34" charset="0"/>
              </a:rPr>
              <a:t>Rights</a:t>
            </a:r>
          </a:p>
        </p:txBody>
      </p:sp>
      <p:sp>
        <p:nvSpPr>
          <p:cNvPr id="14" name="TextBox 9">
            <a:extLst>
              <a:ext uri="{FF2B5EF4-FFF2-40B4-BE49-F238E27FC236}">
                <a16:creationId xmlns:a16="http://schemas.microsoft.com/office/drawing/2014/main" id="{D0693C0E-CC83-EA10-DA1A-21AF8F42A61F}"/>
              </a:ext>
            </a:extLst>
          </p:cNvPr>
          <p:cNvSpPr txBox="1"/>
          <p:nvPr/>
        </p:nvSpPr>
        <p:spPr>
          <a:xfrm>
            <a:off x="782220" y="879842"/>
            <a:ext cx="6745000" cy="5740033"/>
          </a:xfrm>
          <a:prstGeom prst="rect">
            <a:avLst/>
          </a:prstGeom>
        </p:spPr>
        <p:txBody>
          <a:bodyPr wrap="square" lIns="0" tIns="0" rIns="0" bIns="0" rtlCol="0" anchor="t">
            <a:spAutoFit/>
          </a:bodyPr>
          <a:lstStyle/>
          <a:p>
            <a:pPr>
              <a:spcBef>
                <a:spcPct val="0"/>
              </a:spcBef>
            </a:pPr>
            <a:r>
              <a:rPr lang="en-US" sz="1600" b="1" dirty="0">
                <a:solidFill>
                  <a:schemeClr val="bg1"/>
                </a:solidFill>
                <a:latin typeface="Arial" panose="020B0604020202020204" pitchFamily="34" charset="0"/>
                <a:cs typeface="Arial" panose="020B0604020202020204" pitchFamily="34" charset="0"/>
              </a:rPr>
              <a:t>The Right to Due Process: </a:t>
            </a:r>
          </a:p>
          <a:p>
            <a:pPr>
              <a:spcBef>
                <a:spcPct val="0"/>
              </a:spcBef>
            </a:pPr>
            <a:endParaRPr lang="en-US" sz="1600" b="1" dirty="0">
              <a:solidFill>
                <a:schemeClr val="bg1"/>
              </a:solidFill>
              <a:latin typeface="Arial" panose="020B0604020202020204" pitchFamily="34" charset="0"/>
              <a:cs typeface="Arial" panose="020B0604020202020204" pitchFamily="34" charset="0"/>
            </a:endParaRPr>
          </a:p>
          <a:p>
            <a:pPr marL="285750" indent="-285750">
              <a:spcBef>
                <a:spcPct val="0"/>
              </a:spcBef>
              <a:buClr>
                <a:schemeClr val="accent4"/>
              </a:buClr>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A Member of the Press has the right to appeal an application denial or challenge a press card suspension or revocation with an independent court, OATH.</a:t>
            </a:r>
          </a:p>
          <a:p>
            <a:pPr marL="285750" indent="-285750">
              <a:spcBef>
                <a:spcPct val="0"/>
              </a:spcBef>
              <a:buClr>
                <a:schemeClr val="accent4"/>
              </a:buClr>
              <a:buFont typeface="Arial" panose="020B0604020202020204" pitchFamily="34" charset="0"/>
              <a:buChar char="•"/>
            </a:pPr>
            <a:endParaRPr lang="en-US" sz="1300" dirty="0">
              <a:solidFill>
                <a:schemeClr val="bg1"/>
              </a:solidFill>
              <a:latin typeface="Arial" panose="020B0604020202020204" pitchFamily="34" charset="0"/>
              <a:cs typeface="Arial" panose="020B0604020202020204" pitchFamily="34" charset="0"/>
            </a:endParaRPr>
          </a:p>
          <a:p>
            <a:pPr marL="285750" indent="-285750">
              <a:spcBef>
                <a:spcPct val="0"/>
              </a:spcBef>
              <a:buClr>
                <a:schemeClr val="accent4"/>
              </a:buClr>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Summary Seizure of City of New York Press Cards is now prohibited under the new rules. </a:t>
            </a:r>
          </a:p>
          <a:p>
            <a:pPr marL="285750" indent="-285750">
              <a:spcBef>
                <a:spcPct val="0"/>
              </a:spcBef>
              <a:buClr>
                <a:schemeClr val="accent4"/>
              </a:buClr>
              <a:buFont typeface="Arial" panose="020B0604020202020204" pitchFamily="34" charset="0"/>
              <a:buChar char="•"/>
            </a:pPr>
            <a:endParaRPr lang="en-US" sz="1300" dirty="0">
              <a:solidFill>
                <a:schemeClr val="bg1"/>
              </a:solidFill>
              <a:latin typeface="Arial" panose="020B0604020202020204" pitchFamily="34" charset="0"/>
              <a:cs typeface="Arial" panose="020B0604020202020204" pitchFamily="34" charset="0"/>
            </a:endParaRPr>
          </a:p>
          <a:p>
            <a:pPr marL="285750" indent="-285750">
              <a:spcBef>
                <a:spcPct val="0"/>
              </a:spcBef>
              <a:buClr>
                <a:schemeClr val="accent4"/>
              </a:buClr>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No agency, including the NYPD, may seize a valid Press Card until OATH determines that the press card suspension or revocation is proper. </a:t>
            </a:r>
          </a:p>
          <a:p>
            <a:pPr marL="285750" indent="-285750">
              <a:spcBef>
                <a:spcPct val="0"/>
              </a:spcBef>
              <a:buFont typeface="Arial" panose="020B0604020202020204" pitchFamily="34" charset="0"/>
              <a:buChar char="•"/>
            </a:pPr>
            <a:endParaRPr lang="en-US" sz="1400" dirty="0">
              <a:solidFill>
                <a:schemeClr val="bg1"/>
              </a:solidFill>
              <a:latin typeface="Arial" panose="020B0604020202020204" pitchFamily="34" charset="0"/>
              <a:cs typeface="Arial" panose="020B0604020202020204" pitchFamily="34" charset="0"/>
            </a:endParaRPr>
          </a:p>
          <a:p>
            <a:pPr>
              <a:spcBef>
                <a:spcPct val="0"/>
              </a:spcBef>
            </a:pPr>
            <a:r>
              <a:rPr lang="en-US" sz="1600" b="1" dirty="0">
                <a:solidFill>
                  <a:schemeClr val="bg1"/>
                </a:solidFill>
                <a:latin typeface="Arial" panose="020B0604020202020204" pitchFamily="34" charset="0"/>
                <a:cs typeface="Arial" panose="020B0604020202020204" pitchFamily="34" charset="0"/>
              </a:rPr>
              <a:t>OATH hears three types of cases involving City of New York Press Cards:</a:t>
            </a:r>
          </a:p>
          <a:p>
            <a:pPr>
              <a:spcBef>
                <a:spcPct val="0"/>
              </a:spcBef>
            </a:pPr>
            <a:endParaRPr lang="en-US" sz="14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00" b="1" dirty="0">
                <a:solidFill>
                  <a:schemeClr val="accent4">
                    <a:lumMod val="40000"/>
                    <a:lumOff val="60000"/>
                  </a:schemeClr>
                </a:solidFill>
                <a:latin typeface="Arial Black" panose="020B0604020202020204" pitchFamily="34" charset="0"/>
                <a:cs typeface="Arial Black" panose="020B0604020202020204" pitchFamily="34" charset="0"/>
              </a:rPr>
              <a:t>Denial: </a:t>
            </a:r>
            <a:r>
              <a:rPr lang="en-US" sz="1300" dirty="0">
                <a:solidFill>
                  <a:schemeClr val="bg1"/>
                </a:solidFill>
                <a:latin typeface="Arial" panose="020B0604020202020204" pitchFamily="34" charset="0"/>
                <a:cs typeface="Arial" panose="020B0604020202020204" pitchFamily="34" charset="0"/>
              </a:rPr>
              <a:t>A case brought by a press card applicant who believes the PCO wrongly denied a press card application. OATH will issue a written decision either granting or denying an appeal. If OATH grants your appeal, the PCO must promptly provide you with a press card. If OATH denies your appeal, the PCO’s decision stands.  </a:t>
            </a:r>
          </a:p>
          <a:p>
            <a:pPr marL="285750" indent="-285750">
              <a:buFont typeface="Arial" panose="020B0604020202020204" pitchFamily="34" charset="0"/>
              <a:buChar char="•"/>
            </a:pPr>
            <a:endParaRPr lang="en-US" sz="13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00" b="1" dirty="0">
                <a:solidFill>
                  <a:schemeClr val="accent4">
                    <a:lumMod val="40000"/>
                    <a:lumOff val="60000"/>
                  </a:schemeClr>
                </a:solidFill>
                <a:latin typeface="Arial Black" panose="020B0604020202020204" pitchFamily="34" charset="0"/>
                <a:cs typeface="Arial Black" panose="020B0604020202020204" pitchFamily="34" charset="0"/>
              </a:rPr>
              <a:t>Suspension: </a:t>
            </a:r>
            <a:r>
              <a:rPr lang="en-US" sz="1300" dirty="0">
                <a:solidFill>
                  <a:schemeClr val="bg1"/>
                </a:solidFill>
                <a:latin typeface="Arial" panose="020B0604020202020204" pitchFamily="34" charset="0"/>
                <a:cs typeface="Arial" panose="020B0604020202020204" pitchFamily="34" charset="0"/>
              </a:rPr>
              <a:t>A case brought by the PCO when it seeks to temporarily suspend a press card.</a:t>
            </a:r>
          </a:p>
          <a:p>
            <a:pPr marL="285750" indent="-285750">
              <a:buFont typeface="Arial" panose="020B0604020202020204" pitchFamily="34" charset="0"/>
              <a:buChar char="•"/>
            </a:pPr>
            <a:endParaRPr lang="en-US" sz="13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00" b="1" dirty="0">
                <a:solidFill>
                  <a:schemeClr val="accent4">
                    <a:lumMod val="40000"/>
                    <a:lumOff val="60000"/>
                  </a:schemeClr>
                </a:solidFill>
                <a:latin typeface="Arial Black" panose="020B0604020202020204" pitchFamily="34" charset="0"/>
                <a:cs typeface="Arial Black" panose="020B0604020202020204" pitchFamily="34" charset="0"/>
              </a:rPr>
              <a:t>Revocation: </a:t>
            </a:r>
            <a:r>
              <a:rPr lang="en-US" sz="1300" dirty="0">
                <a:solidFill>
                  <a:schemeClr val="bg1"/>
                </a:solidFill>
                <a:latin typeface="Arial" panose="020B0604020202020204" pitchFamily="34" charset="0"/>
                <a:cs typeface="Arial" panose="020B0604020202020204" pitchFamily="34" charset="0"/>
              </a:rPr>
              <a:t>A case brought by the PCO when it seeks to revoke a press card for a longer period than a suspension.</a:t>
            </a:r>
          </a:p>
          <a:p>
            <a:pPr>
              <a:spcBef>
                <a:spcPct val="0"/>
              </a:spcBef>
            </a:pPr>
            <a:endParaRPr lang="en-US" sz="1400" dirty="0">
              <a:solidFill>
                <a:schemeClr val="bg1"/>
              </a:solidFill>
              <a:latin typeface="Arial" panose="020B0604020202020204" pitchFamily="34" charset="0"/>
              <a:cs typeface="Arial" panose="020B0604020202020204" pitchFamily="34" charset="0"/>
            </a:endParaRPr>
          </a:p>
          <a:p>
            <a:pPr>
              <a:spcBef>
                <a:spcPct val="0"/>
              </a:spcBef>
            </a:pPr>
            <a:r>
              <a:rPr lang="en-US" sz="1100" b="1" dirty="0">
                <a:solidFill>
                  <a:schemeClr val="accent4">
                    <a:lumMod val="40000"/>
                    <a:lumOff val="60000"/>
                  </a:schemeClr>
                </a:solidFill>
                <a:latin typeface="Arial Black" panose="020B0604020202020204" pitchFamily="34" charset="0"/>
                <a:cs typeface="Arial Black" panose="020B0604020202020204" pitchFamily="34" charset="0"/>
              </a:rPr>
              <a:t>Free OATH Language Services: </a:t>
            </a:r>
            <a:r>
              <a:rPr lang="en-US" sz="1100" i="1" dirty="0">
                <a:solidFill>
                  <a:schemeClr val="bg1"/>
                </a:solidFill>
                <a:latin typeface="Arial" panose="020B0604020202020204" pitchFamily="34" charset="0"/>
                <a:cs typeface="Arial" panose="020B0604020202020204" pitchFamily="34" charset="0"/>
              </a:rPr>
              <a:t>Interpreters by phone or video call during the trial and document translation. For more details, please refer to the OATH guide. Press Credentials – A Guide to Your Trial at the OATH Trials Division</a:t>
            </a:r>
          </a:p>
        </p:txBody>
      </p:sp>
      <p:grpSp>
        <p:nvGrpSpPr>
          <p:cNvPr id="16" name="Group 15">
            <a:extLst>
              <a:ext uri="{FF2B5EF4-FFF2-40B4-BE49-F238E27FC236}">
                <a16:creationId xmlns:a16="http://schemas.microsoft.com/office/drawing/2014/main" id="{94E26ECE-D75B-C5F5-7B56-5B37297AC7AE}"/>
              </a:ext>
            </a:extLst>
          </p:cNvPr>
          <p:cNvGrpSpPr/>
          <p:nvPr/>
        </p:nvGrpSpPr>
        <p:grpSpPr>
          <a:xfrm>
            <a:off x="230972" y="0"/>
            <a:ext cx="223138" cy="2214559"/>
            <a:chOff x="345631" y="-685266"/>
            <a:chExt cx="223138" cy="2214559"/>
          </a:xfrm>
        </p:grpSpPr>
        <p:sp>
          <p:nvSpPr>
            <p:cNvPr id="22" name="Oval 21">
              <a:extLst>
                <a:ext uri="{FF2B5EF4-FFF2-40B4-BE49-F238E27FC236}">
                  <a16:creationId xmlns:a16="http://schemas.microsoft.com/office/drawing/2014/main" id="{7CCF319D-43B4-2FE6-9E26-E8AF6232C4C1}"/>
                </a:ext>
              </a:extLst>
            </p:cNvPr>
            <p:cNvSpPr/>
            <p:nvPr/>
          </p:nvSpPr>
          <p:spPr>
            <a:xfrm>
              <a:off x="405114" y="1425121"/>
              <a:ext cx="104172" cy="10417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4DD4668C-9708-E3ED-2883-FFB54D20CC7D}"/>
                </a:ext>
              </a:extLst>
            </p:cNvPr>
            <p:cNvSpPr/>
            <p:nvPr/>
          </p:nvSpPr>
          <p:spPr>
            <a:xfrm>
              <a:off x="405114" y="1254046"/>
              <a:ext cx="104172" cy="10417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60000"/>
                    <a:lumOff val="40000"/>
                  </a:schemeClr>
                </a:solidFill>
              </a:endParaRPr>
            </a:p>
          </p:txBody>
        </p:sp>
        <p:sp>
          <p:nvSpPr>
            <p:cNvPr id="27" name="Oval 26">
              <a:extLst>
                <a:ext uri="{FF2B5EF4-FFF2-40B4-BE49-F238E27FC236}">
                  <a16:creationId xmlns:a16="http://schemas.microsoft.com/office/drawing/2014/main" id="{50A413A1-D4A7-A33E-5BA7-CFB269325AA7}"/>
                </a:ext>
              </a:extLst>
            </p:cNvPr>
            <p:cNvSpPr/>
            <p:nvPr/>
          </p:nvSpPr>
          <p:spPr>
            <a:xfrm>
              <a:off x="405114" y="1081576"/>
              <a:ext cx="104172" cy="1041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1722A61-97A1-CC9D-B745-63665EF5A8D2}"/>
                </a:ext>
              </a:extLst>
            </p:cNvPr>
            <p:cNvSpPr txBox="1"/>
            <p:nvPr/>
          </p:nvSpPr>
          <p:spPr>
            <a:xfrm rot="16200000">
              <a:off x="-421208" y="81573"/>
              <a:ext cx="1756816" cy="223138"/>
            </a:xfrm>
            <a:prstGeom prst="rect">
              <a:avLst/>
            </a:prstGeom>
            <a:noFill/>
          </p:spPr>
          <p:txBody>
            <a:bodyPr wrap="square" rtlCol="0">
              <a:spAutoFit/>
            </a:bodyPr>
            <a:lstStyle/>
            <a:p>
              <a:r>
                <a:rPr lang="en-US" sz="800" dirty="0">
                  <a:solidFill>
                    <a:schemeClr val="bg1">
                      <a:alpha val="79046"/>
                    </a:schemeClr>
                  </a:solidFill>
                  <a:latin typeface="+mj-lt"/>
                </a:rPr>
                <a:t>NYC.GOV/PRESSCREDENTIALS</a:t>
              </a:r>
            </a:p>
          </p:txBody>
        </p:sp>
      </p:grpSp>
      <p:pic>
        <p:nvPicPr>
          <p:cNvPr id="29" name="Picture 28" descr="A picture containing icon&#10;&#10;Description automatically generated">
            <a:extLst>
              <a:ext uri="{FF2B5EF4-FFF2-40B4-BE49-F238E27FC236}">
                <a16:creationId xmlns:a16="http://schemas.microsoft.com/office/drawing/2014/main" id="{944B8648-7881-CE17-2A44-422CCF9629A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1262133" y="6181200"/>
            <a:ext cx="686613" cy="419597"/>
          </a:xfrm>
          <a:prstGeom prst="rect">
            <a:avLst/>
          </a:prstGeom>
        </p:spPr>
      </p:pic>
    </p:spTree>
    <p:extLst>
      <p:ext uri="{BB962C8B-B14F-4D97-AF65-F5344CB8AC3E}">
        <p14:creationId xmlns:p14="http://schemas.microsoft.com/office/powerpoint/2010/main" val="3609032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4611F17-8A7B-C9B4-6D5F-0B92167AD495}"/>
              </a:ext>
            </a:extLst>
          </p:cNvPr>
          <p:cNvSpPr/>
          <p:nvPr/>
        </p:nvSpPr>
        <p:spPr>
          <a:xfrm>
            <a:off x="73152" y="82296"/>
            <a:ext cx="12051792" cy="66934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a:extLst>
              <a:ext uri="{FF2B5EF4-FFF2-40B4-BE49-F238E27FC236}">
                <a16:creationId xmlns:a16="http://schemas.microsoft.com/office/drawing/2014/main" id="{D04D79EF-5898-F58E-3020-EAA28004404C}"/>
              </a:ext>
            </a:extLst>
          </p:cNvPr>
          <p:cNvPicPr>
            <a:picLocks noGrp="1" noChangeAspect="1"/>
          </p:cNvPicPr>
          <p:nvPr>
            <p:ph type="pic" sz="quarter" idx="14"/>
          </p:nvPr>
        </p:nvPicPr>
        <p:blipFill>
          <a:blip r:embed="rId3"/>
          <a:srcRect t="25947" b="25947"/>
          <a:stretch/>
        </p:blipFill>
        <p:spPr>
          <a:xfrm>
            <a:off x="888348" y="1978612"/>
            <a:ext cx="3506508" cy="2280000"/>
          </a:xfrm>
        </p:spPr>
      </p:pic>
      <p:pic>
        <p:nvPicPr>
          <p:cNvPr id="40" name="Picture Placeholder 39">
            <a:extLst>
              <a:ext uri="{FF2B5EF4-FFF2-40B4-BE49-F238E27FC236}">
                <a16:creationId xmlns:a16="http://schemas.microsoft.com/office/drawing/2014/main" id="{AA48D28B-6681-304F-879B-4E53B6724775}"/>
              </a:ext>
            </a:extLst>
          </p:cNvPr>
          <p:cNvPicPr>
            <a:picLocks noGrp="1" noChangeAspect="1"/>
          </p:cNvPicPr>
          <p:nvPr>
            <p:ph type="pic" sz="quarter" idx="16"/>
          </p:nvPr>
        </p:nvPicPr>
        <p:blipFill rotWithShape="1">
          <a:blip r:embed="rId4"/>
          <a:srcRect t="801" r="20817" b="-801"/>
          <a:stretch/>
        </p:blipFill>
        <p:spPr>
          <a:xfrm>
            <a:off x="8129606" y="1976085"/>
            <a:ext cx="3506508" cy="2280000"/>
          </a:xfrm>
        </p:spPr>
      </p:pic>
      <p:pic>
        <p:nvPicPr>
          <p:cNvPr id="36" name="Picture Placeholder 35">
            <a:extLst>
              <a:ext uri="{FF2B5EF4-FFF2-40B4-BE49-F238E27FC236}">
                <a16:creationId xmlns:a16="http://schemas.microsoft.com/office/drawing/2014/main" id="{88DD6AB6-DE29-CC47-BB1F-106AD8726709}"/>
              </a:ext>
            </a:extLst>
          </p:cNvPr>
          <p:cNvPicPr>
            <a:picLocks noGrp="1" noChangeAspect="1"/>
          </p:cNvPicPr>
          <p:nvPr>
            <p:ph type="pic" sz="quarter" idx="15"/>
          </p:nvPr>
        </p:nvPicPr>
        <p:blipFill>
          <a:blip r:embed="rId5"/>
          <a:srcRect l="4704" r="4704"/>
          <a:stretch/>
        </p:blipFill>
        <p:spPr>
          <a:xfrm>
            <a:off x="4522941" y="1976085"/>
            <a:ext cx="3506508" cy="2280000"/>
          </a:xfrm>
        </p:spPr>
      </p:pic>
      <p:sp>
        <p:nvSpPr>
          <p:cNvPr id="2" name="Text Placeholder 1"/>
          <p:cNvSpPr>
            <a:spLocks noGrp="1"/>
          </p:cNvSpPr>
          <p:nvPr>
            <p:ph type="body" sz="quarter" idx="10"/>
          </p:nvPr>
        </p:nvSpPr>
        <p:spPr>
          <a:xfrm>
            <a:off x="888348" y="4378913"/>
            <a:ext cx="2832000" cy="2385483"/>
          </a:xfrm>
        </p:spPr>
        <p:txBody>
          <a:bodyPr>
            <a:normAutofit/>
          </a:bodyPr>
          <a:lstStyle/>
          <a:p>
            <a:pPr>
              <a:lnSpc>
                <a:spcPct val="100000"/>
              </a:lnSpc>
              <a:spcBef>
                <a:spcPct val="0"/>
              </a:spcBef>
            </a:pPr>
            <a:r>
              <a:rPr lang="en-US" sz="1200" dirty="0">
                <a:solidFill>
                  <a:schemeClr val="tx1">
                    <a:lumMod val="85000"/>
                    <a:lumOff val="15000"/>
                  </a:schemeClr>
                </a:solidFill>
                <a:latin typeface="Arial" panose="020B0604020202020204" pitchFamily="34" charset="0"/>
                <a:cs typeface="Arial" panose="020B0604020202020204" pitchFamily="34" charset="0"/>
              </a:rPr>
              <a:t>Obtain an NYPD Report Verification of Crime/Lost Property Report</a:t>
            </a:r>
          </a:p>
          <a:p>
            <a:pPr>
              <a:lnSpc>
                <a:spcPct val="100000"/>
              </a:lnSpc>
            </a:pPr>
            <a:endParaRPr lang="en-GB" sz="1200" dirty="0"/>
          </a:p>
        </p:txBody>
      </p:sp>
      <p:sp>
        <p:nvSpPr>
          <p:cNvPr id="3" name="Text Placeholder 2"/>
          <p:cNvSpPr>
            <a:spLocks noGrp="1"/>
          </p:cNvSpPr>
          <p:nvPr>
            <p:ph type="body" sz="quarter" idx="11"/>
          </p:nvPr>
        </p:nvSpPr>
        <p:spPr>
          <a:xfrm>
            <a:off x="4542078" y="4378913"/>
            <a:ext cx="2832000" cy="2385483"/>
          </a:xfrm>
        </p:spPr>
        <p:txBody>
          <a:bodyPr>
            <a:normAutofit/>
          </a:bodyPr>
          <a:lstStyle/>
          <a:p>
            <a:pPr>
              <a:spcBef>
                <a:spcPct val="0"/>
              </a:spcBef>
            </a:pPr>
            <a:r>
              <a:rPr lang="en-US" sz="1200" dirty="0">
                <a:solidFill>
                  <a:schemeClr val="tx1">
                    <a:lumMod val="85000"/>
                    <a:lumOff val="15000"/>
                  </a:schemeClr>
                </a:solidFill>
                <a:latin typeface="Arial" panose="020B0604020202020204" pitchFamily="34" charset="0"/>
                <a:cs typeface="Arial" panose="020B0604020202020204" pitchFamily="34" charset="0"/>
              </a:rPr>
              <a:t>Notify your employer, if applicable</a:t>
            </a:r>
            <a:endParaRPr lang="en-GB" sz="1200" dirty="0">
              <a:solidFill>
                <a:schemeClr val="tx1">
                  <a:lumMod val="85000"/>
                  <a:lumOff val="15000"/>
                </a:schemeClr>
              </a:solidFill>
              <a:latin typeface="Arial" panose="020B0604020202020204" pitchFamily="34" charset="0"/>
              <a:cs typeface="Arial" panose="020B0604020202020204" pitchFamily="34" charset="0"/>
            </a:endParaRPr>
          </a:p>
          <a:p>
            <a:pPr>
              <a:lnSpc>
                <a:spcPct val="100000"/>
              </a:lnSpc>
            </a:pPr>
            <a:endParaRPr lang="en-GB" sz="1200" dirty="0"/>
          </a:p>
        </p:txBody>
      </p:sp>
      <p:sp>
        <p:nvSpPr>
          <p:cNvPr id="4" name="Text Placeholder 3"/>
          <p:cNvSpPr>
            <a:spLocks noGrp="1"/>
          </p:cNvSpPr>
          <p:nvPr>
            <p:ph type="body" sz="quarter" idx="12"/>
          </p:nvPr>
        </p:nvSpPr>
        <p:spPr>
          <a:xfrm>
            <a:off x="8129602" y="4378913"/>
            <a:ext cx="2832000" cy="2385483"/>
          </a:xfrm>
        </p:spPr>
        <p:txBody>
          <a:bodyPr>
            <a:normAutofit/>
          </a:bodyPr>
          <a:lstStyle/>
          <a:p>
            <a:pPr>
              <a:lnSpc>
                <a:spcPct val="100000"/>
              </a:lnSpc>
              <a:spcBef>
                <a:spcPct val="0"/>
              </a:spcBef>
            </a:pPr>
            <a:r>
              <a:rPr lang="en-US" sz="1200" dirty="0">
                <a:solidFill>
                  <a:schemeClr val="tx1">
                    <a:lumMod val="85000"/>
                    <a:lumOff val="15000"/>
                  </a:schemeClr>
                </a:solidFill>
                <a:latin typeface="Arial" panose="020B0604020202020204" pitchFamily="34" charset="0"/>
                <a:cs typeface="Arial" panose="020B0604020202020204" pitchFamily="34" charset="0"/>
              </a:rPr>
              <a:t>Submit a copy of the Verification of Crime/Lost Property Report to the Press Credentials Office via the online portal</a:t>
            </a:r>
          </a:p>
          <a:p>
            <a:pPr>
              <a:lnSpc>
                <a:spcPct val="100000"/>
              </a:lnSpc>
            </a:pPr>
            <a:endParaRPr lang="en-GB" sz="1200" dirty="0">
              <a:solidFill>
                <a:schemeClr val="tx1">
                  <a:lumMod val="85000"/>
                  <a:lumOff val="15000"/>
                </a:schemeClr>
              </a:solidFill>
            </a:endParaRPr>
          </a:p>
        </p:txBody>
      </p:sp>
      <p:sp>
        <p:nvSpPr>
          <p:cNvPr id="14" name="Text Placeholder 23">
            <a:extLst>
              <a:ext uri="{FF2B5EF4-FFF2-40B4-BE49-F238E27FC236}">
                <a16:creationId xmlns:a16="http://schemas.microsoft.com/office/drawing/2014/main" id="{2DC6F7A3-C0D6-264B-8ED6-D1376349FEAA}"/>
              </a:ext>
            </a:extLst>
          </p:cNvPr>
          <p:cNvSpPr txBox="1">
            <a:spLocks/>
          </p:cNvSpPr>
          <p:nvPr/>
        </p:nvSpPr>
        <p:spPr>
          <a:xfrm>
            <a:off x="888347" y="3788325"/>
            <a:ext cx="3506507" cy="467760"/>
          </a:xfrm>
          <a:prstGeom prst="rect">
            <a:avLst/>
          </a:prstGeom>
          <a:solidFill>
            <a:schemeClr val="accent5">
              <a:alpha val="81000"/>
            </a:schemeClr>
          </a:solidFill>
        </p:spPr>
        <p:txBody>
          <a:bodyPr vert="horz" lIns="182880" tIns="18288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bg1"/>
                </a:solidFill>
                <a:latin typeface="HelveticaNeueLT Std Blk" panose="020B0604020202020204" pitchFamily="34" charset="0"/>
                <a:cs typeface="Gotham Ultra" pitchFamily="2" charset="0"/>
              </a:rPr>
              <a:t>Step One</a:t>
            </a:r>
          </a:p>
          <a:p>
            <a:endParaRPr lang="en-GB" b="1" dirty="0">
              <a:solidFill>
                <a:schemeClr val="bg1"/>
              </a:solidFill>
              <a:latin typeface="Gotham Bold" pitchFamily="2" charset="0"/>
              <a:cs typeface="Gotham Bold" pitchFamily="2" charset="0"/>
            </a:endParaRPr>
          </a:p>
          <a:p>
            <a:endParaRPr lang="en-GB" b="1" dirty="0">
              <a:solidFill>
                <a:schemeClr val="bg1"/>
              </a:solidFill>
              <a:latin typeface="Gotham Bold" pitchFamily="2" charset="0"/>
              <a:cs typeface="Gotham Bold" pitchFamily="2" charset="0"/>
            </a:endParaRPr>
          </a:p>
        </p:txBody>
      </p:sp>
      <p:sp>
        <p:nvSpPr>
          <p:cNvPr id="15" name="Text Placeholder 21">
            <a:extLst>
              <a:ext uri="{FF2B5EF4-FFF2-40B4-BE49-F238E27FC236}">
                <a16:creationId xmlns:a16="http://schemas.microsoft.com/office/drawing/2014/main" id="{FAF0E7D2-F030-AF46-B802-9BC6604F8566}"/>
              </a:ext>
            </a:extLst>
          </p:cNvPr>
          <p:cNvSpPr>
            <a:spLocks noGrp="1"/>
          </p:cNvSpPr>
          <p:nvPr>
            <p:ph type="body" sz="quarter" idx="4294967295"/>
          </p:nvPr>
        </p:nvSpPr>
        <p:spPr>
          <a:xfrm>
            <a:off x="4522938" y="3772590"/>
            <a:ext cx="3506507" cy="465233"/>
          </a:xfrm>
          <a:solidFill>
            <a:schemeClr val="accent1">
              <a:lumMod val="50000"/>
              <a:alpha val="81000"/>
            </a:schemeClr>
          </a:solidFill>
        </p:spPr>
        <p:txBody>
          <a:bodyPr lIns="182880" tIns="182880">
            <a:normAutofit/>
          </a:bodyPr>
          <a:lstStyle/>
          <a:p>
            <a:pPr marL="0" indent="0">
              <a:buNone/>
            </a:pPr>
            <a:r>
              <a:rPr lang="en-GB" sz="1400" b="1" dirty="0">
                <a:solidFill>
                  <a:schemeClr val="bg1"/>
                </a:solidFill>
                <a:latin typeface="HelveticaNeueLT Std Blk" panose="020B0604020202020204" pitchFamily="34" charset="0"/>
                <a:cs typeface="Gotham Ultra" pitchFamily="2" charset="0"/>
              </a:rPr>
              <a:t>Step Two</a:t>
            </a:r>
          </a:p>
          <a:p>
            <a:pPr marL="0" indent="0">
              <a:buNone/>
            </a:pPr>
            <a:endParaRPr lang="en-GB" sz="1400" b="1" dirty="0">
              <a:solidFill>
                <a:schemeClr val="bg1"/>
              </a:solidFill>
              <a:latin typeface="Gotham Bold" pitchFamily="2" charset="0"/>
              <a:cs typeface="Gotham Bold" pitchFamily="2" charset="0"/>
            </a:endParaRPr>
          </a:p>
        </p:txBody>
      </p:sp>
      <p:sp>
        <p:nvSpPr>
          <p:cNvPr id="16" name="Text Placeholder 22">
            <a:extLst>
              <a:ext uri="{FF2B5EF4-FFF2-40B4-BE49-F238E27FC236}">
                <a16:creationId xmlns:a16="http://schemas.microsoft.com/office/drawing/2014/main" id="{8B4C67F6-B035-D647-AF1F-FE87D8E222E7}"/>
              </a:ext>
            </a:extLst>
          </p:cNvPr>
          <p:cNvSpPr txBox="1">
            <a:spLocks/>
          </p:cNvSpPr>
          <p:nvPr/>
        </p:nvSpPr>
        <p:spPr>
          <a:xfrm>
            <a:off x="8129602" y="3788325"/>
            <a:ext cx="3506508" cy="465233"/>
          </a:xfrm>
          <a:prstGeom prst="rect">
            <a:avLst/>
          </a:prstGeom>
          <a:solidFill>
            <a:schemeClr val="accent5">
              <a:lumMod val="75000"/>
              <a:alpha val="81000"/>
            </a:schemeClr>
          </a:solidFill>
        </p:spPr>
        <p:txBody>
          <a:bodyPr lIns="182880" tIns="18288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dirty="0">
                <a:solidFill>
                  <a:schemeClr val="bg1"/>
                </a:solidFill>
                <a:latin typeface="HelveticaNeueLT Std Blk" panose="020B0604020202020204" pitchFamily="34" charset="0"/>
                <a:cs typeface="Gotham Ultra" pitchFamily="2" charset="0"/>
              </a:rPr>
              <a:t>Step Three</a:t>
            </a:r>
          </a:p>
          <a:p>
            <a:pPr marL="0" indent="0">
              <a:buNone/>
            </a:pPr>
            <a:endParaRPr lang="en-GB" sz="1400" b="1" dirty="0">
              <a:solidFill>
                <a:schemeClr val="bg1"/>
              </a:solidFill>
              <a:latin typeface="Gotham Bold" pitchFamily="2" charset="0"/>
              <a:cs typeface="Gotham Bold" pitchFamily="2" charset="0"/>
            </a:endParaRPr>
          </a:p>
        </p:txBody>
      </p:sp>
      <p:sp>
        <p:nvSpPr>
          <p:cNvPr id="24" name="Rectangle 2">
            <a:extLst>
              <a:ext uri="{FF2B5EF4-FFF2-40B4-BE49-F238E27FC236}">
                <a16:creationId xmlns:a16="http://schemas.microsoft.com/office/drawing/2014/main" id="{4D1F2183-DF9C-AC10-B617-C024D11F2D0F}"/>
              </a:ext>
            </a:extLst>
          </p:cNvPr>
          <p:cNvSpPr txBox="1">
            <a:spLocks noChangeArrowheads="1"/>
          </p:cNvSpPr>
          <p:nvPr/>
        </p:nvSpPr>
        <p:spPr>
          <a:xfrm>
            <a:off x="783494" y="1230743"/>
            <a:ext cx="8138126"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3200" b="1" dirty="0">
                <a:solidFill>
                  <a:srgbClr val="0F75BC"/>
                </a:solidFill>
                <a:latin typeface="Arial Black" panose="020B0604020202020204" pitchFamily="34" charset="0"/>
                <a:cs typeface="Arial Black" panose="020B0604020202020204" pitchFamily="34" charset="0"/>
              </a:rPr>
              <a:t>Report Lost or Stolen Press Cards</a:t>
            </a:r>
          </a:p>
        </p:txBody>
      </p:sp>
      <p:grpSp>
        <p:nvGrpSpPr>
          <p:cNvPr id="27" name="Group 26">
            <a:extLst>
              <a:ext uri="{FF2B5EF4-FFF2-40B4-BE49-F238E27FC236}">
                <a16:creationId xmlns:a16="http://schemas.microsoft.com/office/drawing/2014/main" id="{B5F334B8-4950-85DD-C7F6-E141457045CB}"/>
              </a:ext>
            </a:extLst>
          </p:cNvPr>
          <p:cNvGrpSpPr/>
          <p:nvPr/>
        </p:nvGrpSpPr>
        <p:grpSpPr>
          <a:xfrm>
            <a:off x="232197" y="164286"/>
            <a:ext cx="223138" cy="2214559"/>
            <a:chOff x="345631" y="-685266"/>
            <a:chExt cx="223138" cy="2214559"/>
          </a:xfrm>
        </p:grpSpPr>
        <p:sp>
          <p:nvSpPr>
            <p:cNvPr id="28" name="Oval 27">
              <a:extLst>
                <a:ext uri="{FF2B5EF4-FFF2-40B4-BE49-F238E27FC236}">
                  <a16:creationId xmlns:a16="http://schemas.microsoft.com/office/drawing/2014/main" id="{F8EDE3C8-A2D6-D880-634B-9CA2ACB9D324}"/>
                </a:ext>
              </a:extLst>
            </p:cNvPr>
            <p:cNvSpPr/>
            <p:nvPr/>
          </p:nvSpPr>
          <p:spPr>
            <a:xfrm>
              <a:off x="405114" y="1425121"/>
              <a:ext cx="104172" cy="104172"/>
            </a:xfrm>
            <a:prstGeom prst="ellipse">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E5ECC8E9-5E9A-7D97-AEF0-0D88C22E62DB}"/>
                </a:ext>
              </a:extLst>
            </p:cNvPr>
            <p:cNvSpPr/>
            <p:nvPr/>
          </p:nvSpPr>
          <p:spPr>
            <a:xfrm>
              <a:off x="405114" y="1254046"/>
              <a:ext cx="104172" cy="10417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60000"/>
                    <a:lumOff val="40000"/>
                  </a:schemeClr>
                </a:solidFill>
              </a:endParaRPr>
            </a:p>
          </p:txBody>
        </p:sp>
        <p:sp>
          <p:nvSpPr>
            <p:cNvPr id="31" name="Oval 30">
              <a:extLst>
                <a:ext uri="{FF2B5EF4-FFF2-40B4-BE49-F238E27FC236}">
                  <a16:creationId xmlns:a16="http://schemas.microsoft.com/office/drawing/2014/main" id="{2514F2D1-0777-7C5C-8671-A13C7D022E9E}"/>
                </a:ext>
              </a:extLst>
            </p:cNvPr>
            <p:cNvSpPr/>
            <p:nvPr/>
          </p:nvSpPr>
          <p:spPr>
            <a:xfrm>
              <a:off x="405114" y="1081576"/>
              <a:ext cx="104172" cy="1041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3BDC57E-21B6-C846-2178-6C966AC2F353}"/>
                </a:ext>
              </a:extLst>
            </p:cNvPr>
            <p:cNvSpPr txBox="1"/>
            <p:nvPr/>
          </p:nvSpPr>
          <p:spPr>
            <a:xfrm rot="16200000">
              <a:off x="-421208" y="81573"/>
              <a:ext cx="1756816" cy="223138"/>
            </a:xfrm>
            <a:prstGeom prst="rect">
              <a:avLst/>
            </a:prstGeom>
            <a:noFill/>
          </p:spPr>
          <p:txBody>
            <a:bodyPr wrap="square" rtlCol="0">
              <a:spAutoFit/>
            </a:bodyPr>
            <a:lstStyle/>
            <a:p>
              <a:r>
                <a:rPr lang="en-US" sz="800" dirty="0">
                  <a:solidFill>
                    <a:srgbClr val="0F75BC">
                      <a:alpha val="79046"/>
                    </a:srgbClr>
                  </a:solidFill>
                  <a:latin typeface="+mj-lt"/>
                </a:rPr>
                <a:t>NYC.GOV/PRESSCREDENTIALS</a:t>
              </a:r>
            </a:p>
          </p:txBody>
        </p:sp>
      </p:grpSp>
      <p:pic>
        <p:nvPicPr>
          <p:cNvPr id="33" name="Picture 32" descr="A picture containing icon&#10;&#10;Description automatically generated">
            <a:extLst>
              <a:ext uri="{FF2B5EF4-FFF2-40B4-BE49-F238E27FC236}">
                <a16:creationId xmlns:a16="http://schemas.microsoft.com/office/drawing/2014/main" id="{425D8168-3D6B-E9FD-8244-0937471FD0B5}"/>
              </a:ext>
            </a:extLst>
          </p:cNvPr>
          <p:cNvPicPr>
            <a:picLocks noChangeAspect="1"/>
          </p:cNvPicPr>
          <p:nvPr/>
        </p:nvPicPr>
        <p:blipFill>
          <a:blip r:embed="rId6">
            <a:alphaModFix/>
          </a:blip>
          <a:stretch>
            <a:fillRect/>
          </a:stretch>
        </p:blipFill>
        <p:spPr>
          <a:xfrm>
            <a:off x="11262133" y="6181200"/>
            <a:ext cx="686613" cy="419597"/>
          </a:xfrm>
          <a:prstGeom prst="rect">
            <a:avLst/>
          </a:prstGeom>
        </p:spPr>
      </p:pic>
    </p:spTree>
    <p:extLst>
      <p:ext uri="{BB962C8B-B14F-4D97-AF65-F5344CB8AC3E}">
        <p14:creationId xmlns:p14="http://schemas.microsoft.com/office/powerpoint/2010/main" val="3384333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6FD214B-8861-4B4D-9551-6F61533F58B6}"/>
              </a:ext>
            </a:extLst>
          </p:cNvPr>
          <p:cNvSpPr/>
          <p:nvPr/>
        </p:nvSpPr>
        <p:spPr>
          <a:xfrm>
            <a:off x="0" y="3676460"/>
            <a:ext cx="12192000" cy="31815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64D9D77A-B3DF-2248-B883-265C51C954D0}"/>
              </a:ext>
            </a:extLst>
          </p:cNvPr>
          <p:cNvSpPr/>
          <p:nvPr/>
        </p:nvSpPr>
        <p:spPr>
          <a:xfrm rot="5400000">
            <a:off x="6943180" y="3534145"/>
            <a:ext cx="524256" cy="219129"/>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F3B821E-15FE-C744-ADB8-8523476E34AB}"/>
              </a:ext>
            </a:extLst>
          </p:cNvPr>
          <p:cNvSpPr txBox="1"/>
          <p:nvPr/>
        </p:nvSpPr>
        <p:spPr>
          <a:xfrm>
            <a:off x="469996" y="428063"/>
            <a:ext cx="10787474" cy="592470"/>
          </a:xfrm>
          <a:prstGeom prst="rect">
            <a:avLst/>
          </a:prstGeom>
          <a:noFill/>
        </p:spPr>
        <p:txBody>
          <a:bodyPr wrap="square">
            <a:spAutoFit/>
          </a:bodyPr>
          <a:lstStyle/>
          <a:p>
            <a:pPr>
              <a:lnSpc>
                <a:spcPts val="3920"/>
              </a:lnSpc>
            </a:pPr>
            <a:r>
              <a:rPr lang="en-US" sz="3600" b="1" dirty="0">
                <a:solidFill>
                  <a:srgbClr val="0F75BC"/>
                </a:solidFill>
                <a:latin typeface="Arial Black" panose="020B0A04020102020204" pitchFamily="34" charset="0"/>
                <a:ea typeface="Helvetica Neue Condensed" panose="02000503000000020004" pitchFamily="2" charset="0"/>
                <a:cs typeface="Arial" panose="020B0604020202020204" pitchFamily="34" charset="0"/>
              </a:rPr>
              <a:t>2023 Renewal Process</a:t>
            </a:r>
          </a:p>
        </p:txBody>
      </p:sp>
      <p:sp>
        <p:nvSpPr>
          <p:cNvPr id="9" name="object 8">
            <a:extLst>
              <a:ext uri="{FF2B5EF4-FFF2-40B4-BE49-F238E27FC236}">
                <a16:creationId xmlns:a16="http://schemas.microsoft.com/office/drawing/2014/main" id="{F559BF99-37A8-CF43-A6E6-79637663D033}"/>
              </a:ext>
            </a:extLst>
          </p:cNvPr>
          <p:cNvSpPr txBox="1"/>
          <p:nvPr/>
        </p:nvSpPr>
        <p:spPr>
          <a:xfrm>
            <a:off x="615077" y="1067422"/>
            <a:ext cx="11025500" cy="673261"/>
          </a:xfrm>
          <a:prstGeom prst="rect">
            <a:avLst/>
          </a:prstGeom>
        </p:spPr>
        <p:txBody>
          <a:bodyPr vert="horz" wrap="square" lIns="0" tIns="26670" rIns="0" bIns="0" rtlCol="0">
            <a:spAutoFit/>
          </a:bodyPr>
          <a:lstStyle/>
          <a:p>
            <a:pPr>
              <a:spcBef>
                <a:spcPct val="0"/>
              </a:spcBef>
            </a:pPr>
            <a:r>
              <a:rPr lang="en-US" sz="1400" b="1" dirty="0">
                <a:solidFill>
                  <a:srgbClr val="000000"/>
                </a:solidFill>
                <a:latin typeface="Arial Black" panose="020B0604020202020204" pitchFamily="34" charset="0"/>
                <a:cs typeface="Arial Black" panose="020B0604020202020204" pitchFamily="34" charset="0"/>
              </a:rPr>
              <a:t>The PCO </a:t>
            </a:r>
            <a:r>
              <a:rPr lang="en-US" sz="1400" dirty="0">
                <a:solidFill>
                  <a:srgbClr val="000000"/>
                </a:solidFill>
                <a:latin typeface="Arial" panose="020B0604020202020204" pitchFamily="34" charset="0"/>
                <a:cs typeface="Arial" panose="020B0604020202020204" pitchFamily="34" charset="0"/>
              </a:rPr>
              <a:t>is accepting renewal applications for press cards expiring on Jan. 15, 2023, through our online system beginning July 5th, 2022, based on the first letter of your last name. Please refer to the schedule below:</a:t>
            </a:r>
          </a:p>
          <a:p>
            <a:endParaRPr lang="en-US" sz="1400" b="1" dirty="0">
              <a:solidFill>
                <a:schemeClr val="accent1"/>
              </a:solidFill>
              <a:latin typeface="Arial" panose="020B0604020202020204" pitchFamily="34" charset="0"/>
              <a:cs typeface="Arial" panose="020B0604020202020204" pitchFamily="34" charset="0"/>
            </a:endParaRPr>
          </a:p>
        </p:txBody>
      </p:sp>
      <p:pic>
        <p:nvPicPr>
          <p:cNvPr id="22" name="Picture Placeholder 21">
            <a:extLst>
              <a:ext uri="{FF2B5EF4-FFF2-40B4-BE49-F238E27FC236}">
                <a16:creationId xmlns:a16="http://schemas.microsoft.com/office/drawing/2014/main" id="{0C286718-33CC-BA4A-98AB-15B225F31D41}"/>
              </a:ext>
            </a:extLst>
          </p:cNvPr>
          <p:cNvPicPr>
            <a:picLocks noGrp="1" noChangeAspect="1"/>
          </p:cNvPicPr>
          <p:nvPr>
            <p:ph type="pic" sz="quarter" idx="13"/>
          </p:nvPr>
        </p:nvPicPr>
        <p:blipFill>
          <a:blip r:embed="rId2"/>
          <a:srcRect t="6383" b="6383"/>
          <a:stretch/>
        </p:blipFill>
        <p:spPr>
          <a:xfrm>
            <a:off x="6702552" y="2256092"/>
            <a:ext cx="5489448" cy="3181540"/>
          </a:xfrm>
        </p:spPr>
      </p:pic>
      <p:graphicFrame>
        <p:nvGraphicFramePr>
          <p:cNvPr id="17" name="Table 18">
            <a:extLst>
              <a:ext uri="{FF2B5EF4-FFF2-40B4-BE49-F238E27FC236}">
                <a16:creationId xmlns:a16="http://schemas.microsoft.com/office/drawing/2014/main" id="{F96005C9-3EBC-7D05-AD07-67F10D2E1CF2}"/>
              </a:ext>
            </a:extLst>
          </p:cNvPr>
          <p:cNvGraphicFramePr>
            <a:graphicFrameLocks noGrp="1"/>
          </p:cNvGraphicFramePr>
          <p:nvPr>
            <p:extLst>
              <p:ext uri="{D42A27DB-BD31-4B8C-83A1-F6EECF244321}">
                <p14:modId xmlns:p14="http://schemas.microsoft.com/office/powerpoint/2010/main" val="3469130702"/>
              </p:ext>
            </p:extLst>
          </p:nvPr>
        </p:nvGraphicFramePr>
        <p:xfrm>
          <a:off x="469996" y="2256092"/>
          <a:ext cx="6232556" cy="3181536"/>
        </p:xfrm>
        <a:graphic>
          <a:graphicData uri="http://schemas.openxmlformats.org/drawingml/2006/table">
            <a:tbl>
              <a:tblPr firstRow="1" bandRow="1">
                <a:tableStyleId>{073A0DAA-6AF3-43AB-8588-CEC1D06C72B9}</a:tableStyleId>
              </a:tblPr>
              <a:tblGrid>
                <a:gridCol w="2675617">
                  <a:extLst>
                    <a:ext uri="{9D8B030D-6E8A-4147-A177-3AD203B41FA5}">
                      <a16:colId xmlns:a16="http://schemas.microsoft.com/office/drawing/2014/main" val="1620273578"/>
                    </a:ext>
                  </a:extLst>
                </a:gridCol>
                <a:gridCol w="3556939">
                  <a:extLst>
                    <a:ext uri="{9D8B030D-6E8A-4147-A177-3AD203B41FA5}">
                      <a16:colId xmlns:a16="http://schemas.microsoft.com/office/drawing/2014/main" val="2750222342"/>
                    </a:ext>
                  </a:extLst>
                </a:gridCol>
              </a:tblGrid>
              <a:tr h="368244">
                <a:tc>
                  <a:txBody>
                    <a:bodyPr/>
                    <a:lstStyle/>
                    <a:p>
                      <a:pPr marL="0" marR="0" algn="ctr">
                        <a:lnSpc>
                          <a:spcPct val="107000"/>
                        </a:lnSpc>
                        <a:spcBef>
                          <a:spcPts val="0"/>
                        </a:spcBef>
                        <a:spcAft>
                          <a:spcPts val="800"/>
                        </a:spcAft>
                      </a:pPr>
                      <a:r>
                        <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Press Card Type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3" marR="374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F75B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When to Apply</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25" marR="49925" marT="24962" marB="249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F75BC"/>
                    </a:solidFill>
                  </a:tcPr>
                </a:tc>
                <a:extLst>
                  <a:ext uri="{0D108BD9-81ED-4DB2-BD59-A6C34878D82A}">
                    <a16:rowId xmlns:a16="http://schemas.microsoft.com/office/drawing/2014/main" val="2680076362"/>
                  </a:ext>
                </a:extLst>
              </a:tr>
              <a:tr h="312588">
                <a:tc>
                  <a:txBody>
                    <a:bodyPr/>
                    <a:lstStyle/>
                    <a:p>
                      <a:pPr marL="0" marR="0" algn="ctr">
                        <a:lnSpc>
                          <a:spcPct val="107000"/>
                        </a:lnSpc>
                        <a:spcBef>
                          <a:spcPts val="0"/>
                        </a:spcBef>
                        <a:spcAft>
                          <a:spcPts val="800"/>
                        </a:spcAft>
                      </a:pPr>
                      <a:r>
                        <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Standard</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3" marR="374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F75BC"/>
                    </a:solidFill>
                  </a:tcPr>
                </a:tc>
                <a:tc>
                  <a:txBody>
                    <a:bodyPr/>
                    <a:lstStyle/>
                    <a:p>
                      <a:pPr marL="0" marR="0" algn="ctr">
                        <a:lnSpc>
                          <a:spcPct val="107000"/>
                        </a:lnSpc>
                        <a:spcBef>
                          <a:spcPts val="0"/>
                        </a:spcBef>
                        <a:spcAft>
                          <a:spcPts val="800"/>
                        </a:spcAft>
                      </a:pPr>
                      <a:r>
                        <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3" marR="374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F75BC"/>
                    </a:solidFill>
                  </a:tcPr>
                </a:tc>
                <a:extLst>
                  <a:ext uri="{0D108BD9-81ED-4DB2-BD59-A6C34878D82A}">
                    <a16:rowId xmlns:a16="http://schemas.microsoft.com/office/drawing/2014/main" val="998669843"/>
                  </a:ext>
                </a:extLst>
              </a:tr>
              <a:tr h="312588">
                <a:tc>
                  <a:txBody>
                    <a:bodyPr/>
                    <a:lstStyle/>
                    <a:p>
                      <a:pPr marL="0" marR="0" algn="ctr">
                        <a:lnSpc>
                          <a:spcPct val="107000"/>
                        </a:lnSpc>
                        <a:spcBef>
                          <a:spcPts val="0"/>
                        </a:spcBef>
                        <a:spcAft>
                          <a:spcPts val="800"/>
                        </a:spcAft>
                      </a:pPr>
                      <a:r>
                        <a:rPr lang="en-US" sz="16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A-C</a:t>
                      </a:r>
                      <a:endParaRPr lang="en-US"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3" marR="374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6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July 5 – July 29</a:t>
                      </a:r>
                      <a:endParaRPr lang="en-US"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3" marR="374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917428"/>
                  </a:ext>
                </a:extLst>
              </a:tr>
              <a:tr h="312588">
                <a:tc>
                  <a:txBody>
                    <a:bodyPr/>
                    <a:lstStyle/>
                    <a:p>
                      <a:pPr marL="0" marR="0" algn="ctr">
                        <a:lnSpc>
                          <a:spcPct val="107000"/>
                        </a:lnSpc>
                        <a:spcBef>
                          <a:spcPts val="0"/>
                        </a:spcBef>
                        <a:spcAft>
                          <a:spcPts val="800"/>
                        </a:spcAft>
                      </a:pPr>
                      <a:r>
                        <a:rPr lang="en-US" sz="16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D-H</a:t>
                      </a:r>
                      <a:endParaRPr lang="en-US"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3" marR="374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6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Aug 1 – Aug 26  </a:t>
                      </a:r>
                      <a:endParaRPr lang="en-US"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3" marR="374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8535234"/>
                  </a:ext>
                </a:extLst>
              </a:tr>
              <a:tr h="312588">
                <a:tc>
                  <a:txBody>
                    <a:bodyPr/>
                    <a:lstStyle/>
                    <a:p>
                      <a:pPr marL="0" marR="0" algn="ctr">
                        <a:lnSpc>
                          <a:spcPct val="107000"/>
                        </a:lnSpc>
                        <a:spcBef>
                          <a:spcPts val="0"/>
                        </a:spcBef>
                        <a:spcAft>
                          <a:spcPts val="800"/>
                        </a:spcAft>
                      </a:pPr>
                      <a:r>
                        <a:rPr lang="en-US" sz="16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I-L</a:t>
                      </a:r>
                      <a:endParaRPr lang="en-US"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3" marR="374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6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Aug 29 – Sept 23</a:t>
                      </a:r>
                      <a:endParaRPr lang="en-US"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3" marR="374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7011218"/>
                  </a:ext>
                </a:extLst>
              </a:tr>
              <a:tr h="312588">
                <a:tc>
                  <a:txBody>
                    <a:bodyPr/>
                    <a:lstStyle/>
                    <a:p>
                      <a:pPr marL="0" marR="0" algn="ctr">
                        <a:lnSpc>
                          <a:spcPct val="107000"/>
                        </a:lnSpc>
                        <a:spcBef>
                          <a:spcPts val="0"/>
                        </a:spcBef>
                        <a:spcAft>
                          <a:spcPts val="800"/>
                        </a:spcAft>
                      </a:pPr>
                      <a:r>
                        <a:rPr lang="en-US" sz="16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M-P</a:t>
                      </a:r>
                      <a:endParaRPr lang="en-US"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3" marR="374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6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Sept 26 – Oct 21  </a:t>
                      </a:r>
                      <a:endParaRPr lang="en-US"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3" marR="374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204616"/>
                  </a:ext>
                </a:extLst>
              </a:tr>
              <a:tr h="312588">
                <a:tc>
                  <a:txBody>
                    <a:bodyPr/>
                    <a:lstStyle/>
                    <a:p>
                      <a:pPr marL="0" marR="0" algn="ctr">
                        <a:lnSpc>
                          <a:spcPct val="107000"/>
                        </a:lnSpc>
                        <a:spcBef>
                          <a:spcPts val="0"/>
                        </a:spcBef>
                        <a:spcAft>
                          <a:spcPts val="800"/>
                        </a:spcAft>
                      </a:pPr>
                      <a:r>
                        <a:rPr lang="en-US" sz="16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Q-S</a:t>
                      </a:r>
                      <a:endParaRPr lang="en-US"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3" marR="374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6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Oct 24 – Nov 18</a:t>
                      </a:r>
                      <a:endParaRPr lang="en-US"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3" marR="374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2707211"/>
                  </a:ext>
                </a:extLst>
              </a:tr>
              <a:tr h="312588">
                <a:tc>
                  <a:txBody>
                    <a:bodyPr/>
                    <a:lstStyle/>
                    <a:p>
                      <a:pPr marL="0" marR="0" algn="ctr">
                        <a:lnSpc>
                          <a:spcPct val="107000"/>
                        </a:lnSpc>
                        <a:spcBef>
                          <a:spcPts val="0"/>
                        </a:spcBef>
                        <a:spcAft>
                          <a:spcPts val="800"/>
                        </a:spcAft>
                      </a:pPr>
                      <a:r>
                        <a:rPr lang="en-US" sz="16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T-Z</a:t>
                      </a:r>
                      <a:endParaRPr lang="en-US"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3" marR="374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6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Nov 21 – Dec 15 </a:t>
                      </a:r>
                      <a:endParaRPr lang="en-US"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3" marR="374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2845018"/>
                  </a:ext>
                </a:extLst>
              </a:tr>
              <a:tr h="312588">
                <a:tc>
                  <a:txBody>
                    <a:bodyPr/>
                    <a:lstStyle/>
                    <a:p>
                      <a:pPr marL="0" marR="0" algn="ctr">
                        <a:lnSpc>
                          <a:spcPct val="107000"/>
                        </a:lnSpc>
                        <a:spcBef>
                          <a:spcPts val="0"/>
                        </a:spcBef>
                        <a:spcAft>
                          <a:spcPts val="800"/>
                        </a:spcAft>
                      </a:pPr>
                      <a:r>
                        <a:rPr lang="en-US" sz="16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Reserve</a:t>
                      </a:r>
                      <a:endParaRPr lang="en-US"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3" marR="374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800"/>
                        </a:spcAft>
                      </a:pPr>
                      <a:r>
                        <a:rPr lang="en-US" sz="16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3" marR="374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44355418"/>
                  </a:ext>
                </a:extLst>
              </a:tr>
              <a:tr h="312588">
                <a:tc>
                  <a:txBody>
                    <a:bodyPr/>
                    <a:lstStyle/>
                    <a:p>
                      <a:pPr marL="0" marR="0" algn="ctr">
                        <a:lnSpc>
                          <a:spcPct val="107000"/>
                        </a:lnSpc>
                        <a:spcBef>
                          <a:spcPts val="0"/>
                        </a:spcBef>
                        <a:spcAft>
                          <a:spcPts val="800"/>
                        </a:spcAft>
                      </a:pPr>
                      <a:r>
                        <a:rPr lang="en-US" sz="16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All</a:t>
                      </a:r>
                    </a:p>
                  </a:txBody>
                  <a:tcPr marL="37443" marR="374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600" b="1" kern="1200" dirty="0">
                          <a:solidFill>
                            <a:schemeClr val="tx1">
                              <a:lumMod val="85000"/>
                              <a:lumOff val="15000"/>
                            </a:schemeClr>
                          </a:solidFill>
                          <a:effectLst/>
                          <a:latin typeface="+mn-lt"/>
                          <a:ea typeface="+mn-ea"/>
                          <a:cs typeface="+mn-cs"/>
                        </a:rPr>
                        <a:t>July 5 - Dec 15</a:t>
                      </a:r>
                      <a:endParaRPr lang="en-US"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3" marR="374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5885499"/>
                  </a:ext>
                </a:extLst>
              </a:tr>
            </a:tbl>
          </a:graphicData>
        </a:graphic>
      </p:graphicFrame>
      <p:pic>
        <p:nvPicPr>
          <p:cNvPr id="19" name="Picture 18" descr="A picture containing icon&#10;&#10;Description automatically generated">
            <a:extLst>
              <a:ext uri="{FF2B5EF4-FFF2-40B4-BE49-F238E27FC236}">
                <a16:creationId xmlns:a16="http://schemas.microsoft.com/office/drawing/2014/main" id="{BDC5AB2C-2E99-2054-CE49-41581679D958}"/>
              </a:ext>
            </a:extLst>
          </p:cNvPr>
          <p:cNvPicPr>
            <a:picLocks noChangeAspect="1"/>
          </p:cNvPicPr>
          <p:nvPr/>
        </p:nvPicPr>
        <p:blipFill>
          <a:blip r:embed="rId3">
            <a:alphaModFix/>
          </a:blip>
          <a:stretch>
            <a:fillRect/>
          </a:stretch>
        </p:blipFill>
        <p:spPr>
          <a:xfrm>
            <a:off x="10936818" y="5947880"/>
            <a:ext cx="905073" cy="553100"/>
          </a:xfrm>
          <a:prstGeom prst="rect">
            <a:avLst/>
          </a:prstGeom>
        </p:spPr>
      </p:pic>
      <p:grpSp>
        <p:nvGrpSpPr>
          <p:cNvPr id="20" name="Group 19">
            <a:extLst>
              <a:ext uri="{FF2B5EF4-FFF2-40B4-BE49-F238E27FC236}">
                <a16:creationId xmlns:a16="http://schemas.microsoft.com/office/drawing/2014/main" id="{E1EB2DAA-A77E-B13B-1681-0B51695529B0}"/>
              </a:ext>
            </a:extLst>
          </p:cNvPr>
          <p:cNvGrpSpPr/>
          <p:nvPr/>
        </p:nvGrpSpPr>
        <p:grpSpPr>
          <a:xfrm>
            <a:off x="161859" y="41533"/>
            <a:ext cx="223138" cy="2214559"/>
            <a:chOff x="345631" y="-685266"/>
            <a:chExt cx="223138" cy="2214559"/>
          </a:xfrm>
        </p:grpSpPr>
        <p:sp>
          <p:nvSpPr>
            <p:cNvPr id="21" name="Oval 20">
              <a:extLst>
                <a:ext uri="{FF2B5EF4-FFF2-40B4-BE49-F238E27FC236}">
                  <a16:creationId xmlns:a16="http://schemas.microsoft.com/office/drawing/2014/main" id="{16983B45-2726-092A-4D32-D570C118CEE7}"/>
                </a:ext>
              </a:extLst>
            </p:cNvPr>
            <p:cNvSpPr/>
            <p:nvPr/>
          </p:nvSpPr>
          <p:spPr>
            <a:xfrm>
              <a:off x="405114" y="1425121"/>
              <a:ext cx="104172" cy="104172"/>
            </a:xfrm>
            <a:prstGeom prst="ellipse">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0EC9843A-20B2-3C4D-D977-D131945BD0B7}"/>
                </a:ext>
              </a:extLst>
            </p:cNvPr>
            <p:cNvSpPr/>
            <p:nvPr/>
          </p:nvSpPr>
          <p:spPr>
            <a:xfrm>
              <a:off x="405114" y="1254046"/>
              <a:ext cx="104172" cy="10417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60000"/>
                    <a:lumOff val="40000"/>
                  </a:schemeClr>
                </a:solidFill>
              </a:endParaRPr>
            </a:p>
          </p:txBody>
        </p:sp>
        <p:sp>
          <p:nvSpPr>
            <p:cNvPr id="29" name="Oval 28">
              <a:extLst>
                <a:ext uri="{FF2B5EF4-FFF2-40B4-BE49-F238E27FC236}">
                  <a16:creationId xmlns:a16="http://schemas.microsoft.com/office/drawing/2014/main" id="{1372FFD7-3F24-38FF-4F2C-6D15A7662C83}"/>
                </a:ext>
              </a:extLst>
            </p:cNvPr>
            <p:cNvSpPr/>
            <p:nvPr/>
          </p:nvSpPr>
          <p:spPr>
            <a:xfrm>
              <a:off x="405114" y="1081576"/>
              <a:ext cx="104172" cy="1041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27F767D-D03D-0A58-366E-9303D6E62C59}"/>
                </a:ext>
              </a:extLst>
            </p:cNvPr>
            <p:cNvSpPr txBox="1"/>
            <p:nvPr/>
          </p:nvSpPr>
          <p:spPr>
            <a:xfrm rot="16200000">
              <a:off x="-421208" y="81573"/>
              <a:ext cx="1756816" cy="223138"/>
            </a:xfrm>
            <a:prstGeom prst="rect">
              <a:avLst/>
            </a:prstGeom>
            <a:noFill/>
          </p:spPr>
          <p:txBody>
            <a:bodyPr wrap="square" rtlCol="0">
              <a:spAutoFit/>
            </a:bodyPr>
            <a:lstStyle/>
            <a:p>
              <a:r>
                <a:rPr lang="en-US" sz="800" dirty="0">
                  <a:solidFill>
                    <a:srgbClr val="0F75BC">
                      <a:alpha val="79046"/>
                    </a:srgbClr>
                  </a:solidFill>
                  <a:latin typeface="+mj-lt"/>
                </a:rPr>
                <a:t>NYC.GOV/PRESSCREDENTIALS</a:t>
              </a:r>
            </a:p>
          </p:txBody>
        </p:sp>
      </p:grpSp>
    </p:spTree>
    <p:extLst>
      <p:ext uri="{BB962C8B-B14F-4D97-AF65-F5344CB8AC3E}">
        <p14:creationId xmlns:p14="http://schemas.microsoft.com/office/powerpoint/2010/main" val="1244388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E2D33ED-7AC0-BE41-A633-3EE93191DB11}"/>
              </a:ext>
            </a:extLst>
          </p:cNvPr>
          <p:cNvPicPr>
            <a:picLocks noChangeAspect="1"/>
          </p:cNvPicPr>
          <p:nvPr/>
        </p:nvPicPr>
        <p:blipFill rotWithShape="1">
          <a:blip r:embed="rId2">
            <a:extLst>
              <a:ext uri="{28A0092B-C50C-407E-A947-70E740481C1C}">
                <a14:useLocalDpi xmlns:a14="http://schemas.microsoft.com/office/drawing/2010/main" val="0"/>
              </a:ext>
            </a:extLst>
          </a:blip>
          <a:srcRect l="-1" t="10267" r="4070"/>
          <a:stretch/>
        </p:blipFill>
        <p:spPr>
          <a:xfrm>
            <a:off x="0" y="0"/>
            <a:ext cx="12192000" cy="6858000"/>
          </a:xfrm>
          <a:prstGeom prst="rect">
            <a:avLst/>
          </a:prstGeom>
        </p:spPr>
      </p:pic>
      <p:sp>
        <p:nvSpPr>
          <p:cNvPr id="27" name="Rectangle 26">
            <a:extLst>
              <a:ext uri="{FF2B5EF4-FFF2-40B4-BE49-F238E27FC236}">
                <a16:creationId xmlns:a16="http://schemas.microsoft.com/office/drawing/2014/main" id="{6F0A8CE5-EA8A-2341-84B1-C8445009DC70}"/>
              </a:ext>
            </a:extLst>
          </p:cNvPr>
          <p:cNvSpPr/>
          <p:nvPr/>
        </p:nvSpPr>
        <p:spPr>
          <a:xfrm>
            <a:off x="12700" y="0"/>
            <a:ext cx="12179300" cy="6858000"/>
          </a:xfrm>
          <a:prstGeom prst="rect">
            <a:avLst/>
          </a:prstGeom>
          <a:gradFill>
            <a:gsLst>
              <a:gs pos="97000">
                <a:schemeClr val="accent1">
                  <a:lumMod val="75000"/>
                  <a:alpha val="10000"/>
                </a:schemeClr>
              </a:gs>
              <a:gs pos="0">
                <a:srgbClr val="0070C0">
                  <a:alpha val="87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
        <p:nvSpPr>
          <p:cNvPr id="9" name="TextBox 8">
            <a:extLst>
              <a:ext uri="{FF2B5EF4-FFF2-40B4-BE49-F238E27FC236}">
                <a16:creationId xmlns:a16="http://schemas.microsoft.com/office/drawing/2014/main" id="{F89D3544-7116-B837-352C-9E216B943318}"/>
              </a:ext>
            </a:extLst>
          </p:cNvPr>
          <p:cNvSpPr txBox="1"/>
          <p:nvPr/>
        </p:nvSpPr>
        <p:spPr>
          <a:xfrm>
            <a:off x="-533449" y="5248688"/>
            <a:ext cx="13557836" cy="1231106"/>
          </a:xfrm>
          <a:prstGeom prst="rect">
            <a:avLst/>
          </a:prstGeom>
        </p:spPr>
        <p:txBody>
          <a:bodyPr wrap="square" lIns="0" tIns="0" rIns="0" bIns="0" rtlCol="0" anchor="t">
            <a:spAutoFit/>
          </a:bodyPr>
          <a:lstStyle/>
          <a:p>
            <a:pPr algn="ctr">
              <a:spcBef>
                <a:spcPct val="0"/>
              </a:spcBef>
            </a:pPr>
            <a:r>
              <a:rPr lang="en-US" sz="1600" dirty="0">
                <a:solidFill>
                  <a:schemeClr val="bg1"/>
                </a:solidFill>
                <a:latin typeface="Arial" panose="020B0604020202020204" pitchFamily="34" charset="0"/>
                <a:cs typeface="Arial" panose="020B0604020202020204" pitchFamily="34" charset="0"/>
              </a:rPr>
              <a:t>1 Centre Street South, Room 370</a:t>
            </a:r>
          </a:p>
          <a:p>
            <a:pPr>
              <a:spcBef>
                <a:spcPct val="0"/>
              </a:spcBef>
            </a:pPr>
            <a:endParaRPr lang="en-US" sz="1600" dirty="0">
              <a:solidFill>
                <a:schemeClr val="bg1"/>
              </a:solidFill>
              <a:latin typeface="Arial" panose="020B0604020202020204" pitchFamily="34" charset="0"/>
              <a:cs typeface="Arial" panose="020B0604020202020204" pitchFamily="34" charset="0"/>
            </a:endParaRPr>
          </a:p>
          <a:p>
            <a:pPr algn="ctr">
              <a:spcBef>
                <a:spcPct val="0"/>
              </a:spcBef>
            </a:pPr>
            <a:r>
              <a:rPr lang="en-US" sz="1600" dirty="0">
                <a:solidFill>
                  <a:schemeClr val="bg1"/>
                </a:solidFill>
                <a:latin typeface="Arial" panose="020B0604020202020204" pitchFamily="34" charset="0"/>
                <a:cs typeface="Arial" panose="020B0604020202020204" pitchFamily="34" charset="0"/>
              </a:rPr>
              <a:t>Monday through Friday, from 9:00 a.m. to 5:00 p.m., excluding City holidays.</a:t>
            </a:r>
          </a:p>
          <a:p>
            <a:pPr algn="ctr">
              <a:spcBef>
                <a:spcPct val="0"/>
              </a:spcBef>
            </a:pPr>
            <a:r>
              <a:rPr lang="en-US" sz="16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presscredential@media.nyc.gov</a:t>
            </a:r>
          </a:p>
          <a:p>
            <a:pPr algn="ctr">
              <a:spcBef>
                <a:spcPct val="0"/>
              </a:spcBef>
            </a:pPr>
            <a:r>
              <a:rPr lang="en-US" sz="1600" dirty="0">
                <a:solidFill>
                  <a:schemeClr val="bg1"/>
                </a:solidFill>
                <a:latin typeface="Arial" panose="020B0604020202020204" pitchFamily="34" charset="0"/>
                <a:cs typeface="Arial" panose="020B0604020202020204" pitchFamily="34" charset="0"/>
              </a:rPr>
              <a:t>(212) 602-7408</a:t>
            </a:r>
          </a:p>
        </p:txBody>
      </p:sp>
      <p:grpSp>
        <p:nvGrpSpPr>
          <p:cNvPr id="10" name="Group 9">
            <a:extLst>
              <a:ext uri="{FF2B5EF4-FFF2-40B4-BE49-F238E27FC236}">
                <a16:creationId xmlns:a16="http://schemas.microsoft.com/office/drawing/2014/main" id="{B0F94686-6664-B441-8A85-5B71D9A2CB06}"/>
              </a:ext>
            </a:extLst>
          </p:cNvPr>
          <p:cNvGrpSpPr/>
          <p:nvPr/>
        </p:nvGrpSpPr>
        <p:grpSpPr>
          <a:xfrm>
            <a:off x="3760493" y="563946"/>
            <a:ext cx="4582346" cy="1859461"/>
            <a:chOff x="3413490" y="536724"/>
            <a:chExt cx="4582346" cy="1859461"/>
          </a:xfrm>
        </p:grpSpPr>
        <p:pic>
          <p:nvPicPr>
            <p:cNvPr id="11" name="Picture 10" descr="A picture containing icon&#10;&#10;Description automatically generated">
              <a:extLst>
                <a:ext uri="{FF2B5EF4-FFF2-40B4-BE49-F238E27FC236}">
                  <a16:creationId xmlns:a16="http://schemas.microsoft.com/office/drawing/2014/main" id="{95C47E16-24E2-6B21-E734-45F59A215DD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1000"/>
                      </a14:imgEffect>
                      <a14:imgEffect>
                        <a14:brightnessContrast bright="100000"/>
                      </a14:imgEffect>
                    </a14:imgLayer>
                  </a14:imgProps>
                </a:ext>
              </a:extLst>
            </a:blip>
            <a:stretch>
              <a:fillRect/>
            </a:stretch>
          </p:blipFill>
          <p:spPr>
            <a:xfrm>
              <a:off x="5467814" y="743987"/>
              <a:ext cx="2528022" cy="1544903"/>
            </a:xfrm>
            <a:prstGeom prst="rect">
              <a:avLst/>
            </a:prstGeom>
          </p:spPr>
        </p:pic>
        <p:pic>
          <p:nvPicPr>
            <p:cNvPr id="12" name="Picture 11">
              <a:extLst>
                <a:ext uri="{FF2B5EF4-FFF2-40B4-BE49-F238E27FC236}">
                  <a16:creationId xmlns:a16="http://schemas.microsoft.com/office/drawing/2014/main" id="{77220CA9-37F8-B394-8C1F-D6F19248191B}"/>
                </a:ext>
              </a:extLst>
            </p:cNvPr>
            <p:cNvPicPr>
              <a:picLocks noChangeAspect="1"/>
            </p:cNvPicPr>
            <p:nvPr/>
          </p:nvPicPr>
          <p:blipFill>
            <a:blip r:embed="rId6">
              <a:alphaModFix amt="85000"/>
            </a:blip>
            <a:stretch>
              <a:fillRect/>
            </a:stretch>
          </p:blipFill>
          <p:spPr>
            <a:xfrm>
              <a:off x="3413490" y="536724"/>
              <a:ext cx="1866782" cy="1859461"/>
            </a:xfrm>
            <a:prstGeom prst="rect">
              <a:avLst/>
            </a:prstGeom>
          </p:spPr>
        </p:pic>
      </p:grpSp>
      <p:sp>
        <p:nvSpPr>
          <p:cNvPr id="13" name="TextBox 12">
            <a:extLst>
              <a:ext uri="{FF2B5EF4-FFF2-40B4-BE49-F238E27FC236}">
                <a16:creationId xmlns:a16="http://schemas.microsoft.com/office/drawing/2014/main" id="{65AD157A-5032-9BF5-9BC6-BA0340D818FB}"/>
              </a:ext>
            </a:extLst>
          </p:cNvPr>
          <p:cNvSpPr txBox="1"/>
          <p:nvPr/>
        </p:nvSpPr>
        <p:spPr>
          <a:xfrm>
            <a:off x="814399" y="2801613"/>
            <a:ext cx="10563201"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The City of New York</a:t>
            </a:r>
          </a:p>
          <a:p>
            <a:pPr algn="ctr"/>
            <a:r>
              <a:rPr lang="en-US" sz="2800" b="1" dirty="0">
                <a:solidFill>
                  <a:schemeClr val="bg1"/>
                </a:solidFill>
                <a:latin typeface="Arial" panose="020B0604020202020204" pitchFamily="34" charset="0"/>
                <a:cs typeface="Arial" panose="020B0604020202020204" pitchFamily="34" charset="0"/>
              </a:rPr>
              <a:t>Mayor’s Office of Media and Entertainment</a:t>
            </a:r>
          </a:p>
        </p:txBody>
      </p:sp>
      <p:sp>
        <p:nvSpPr>
          <p:cNvPr id="16" name="TextBox 15">
            <a:extLst>
              <a:ext uri="{FF2B5EF4-FFF2-40B4-BE49-F238E27FC236}">
                <a16:creationId xmlns:a16="http://schemas.microsoft.com/office/drawing/2014/main" id="{B89487EE-35A8-5341-A4C4-A1E28C94FF1D}"/>
              </a:ext>
            </a:extLst>
          </p:cNvPr>
          <p:cNvSpPr txBox="1"/>
          <p:nvPr/>
        </p:nvSpPr>
        <p:spPr>
          <a:xfrm>
            <a:off x="893157" y="3765072"/>
            <a:ext cx="10563201" cy="615553"/>
          </a:xfrm>
          <a:prstGeom prst="rect">
            <a:avLst/>
          </a:prstGeom>
          <a:noFill/>
        </p:spPr>
        <p:txBody>
          <a:bodyPr wrap="square" rtlCol="0">
            <a:spAutoFit/>
          </a:bodyPr>
          <a:lstStyle/>
          <a:p>
            <a:pPr algn="ctr"/>
            <a:r>
              <a:rPr lang="en-US" sz="3400" b="1" dirty="0">
                <a:solidFill>
                  <a:schemeClr val="bg1"/>
                </a:solidFill>
                <a:latin typeface="Arial" panose="020B0604020202020204" pitchFamily="34" charset="0"/>
                <a:cs typeface="Arial" panose="020B0604020202020204" pitchFamily="34" charset="0"/>
              </a:rPr>
              <a:t>Press Credentials Office (PCO)</a:t>
            </a:r>
          </a:p>
        </p:txBody>
      </p:sp>
      <p:cxnSp>
        <p:nvCxnSpPr>
          <p:cNvPr id="21" name="Straight Connector 20">
            <a:extLst>
              <a:ext uri="{FF2B5EF4-FFF2-40B4-BE49-F238E27FC236}">
                <a16:creationId xmlns:a16="http://schemas.microsoft.com/office/drawing/2014/main" id="{A7B2F293-7BE4-D227-D03F-172067B067EC}"/>
              </a:ext>
            </a:extLst>
          </p:cNvPr>
          <p:cNvCxnSpPr>
            <a:cxnSpLocks/>
          </p:cNvCxnSpPr>
          <p:nvPr/>
        </p:nvCxnSpPr>
        <p:spPr>
          <a:xfrm>
            <a:off x="2757110" y="3755720"/>
            <a:ext cx="6589113" cy="0"/>
          </a:xfrm>
          <a:prstGeom prst="line">
            <a:avLst/>
          </a:prstGeom>
          <a:ln w="127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815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Placeholder 49" descr="A picture containing person&#10;&#10;Description automatically generated">
            <a:extLst>
              <a:ext uri="{FF2B5EF4-FFF2-40B4-BE49-F238E27FC236}">
                <a16:creationId xmlns:a16="http://schemas.microsoft.com/office/drawing/2014/main" id="{C6A809F2-92AE-D7F5-3D6F-A53D6FDF26E2}"/>
              </a:ext>
            </a:extLst>
          </p:cNvPr>
          <p:cNvPicPr>
            <a:picLocks noGrp="1" noChangeAspect="1"/>
          </p:cNvPicPr>
          <p:nvPr>
            <p:ph type="pic" sz="quarter" idx="13"/>
          </p:nvPr>
        </p:nvPicPr>
        <p:blipFill rotWithShape="1">
          <a:blip r:embed="rId2"/>
          <a:srcRect l="30960" t="-197" r="3346" b="197"/>
          <a:stretch/>
        </p:blipFill>
        <p:spPr>
          <a:xfrm>
            <a:off x="-23055" y="0"/>
            <a:ext cx="6771477" cy="6869575"/>
          </a:xfrm>
        </p:spPr>
      </p:pic>
      <p:sp>
        <p:nvSpPr>
          <p:cNvPr id="3" name="Rounded Rectangle 2">
            <a:extLst>
              <a:ext uri="{FF2B5EF4-FFF2-40B4-BE49-F238E27FC236}">
                <a16:creationId xmlns:a16="http://schemas.microsoft.com/office/drawing/2014/main" id="{09216687-6263-719E-EECE-B289097F8D33}"/>
              </a:ext>
            </a:extLst>
          </p:cNvPr>
          <p:cNvSpPr/>
          <p:nvPr/>
        </p:nvSpPr>
        <p:spPr>
          <a:xfrm>
            <a:off x="6906353" y="-865780"/>
            <a:ext cx="5048771" cy="489265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7123A1C6-C4EF-C34C-8727-8D50326FD798}"/>
              </a:ext>
            </a:extLst>
          </p:cNvPr>
          <p:cNvGrpSpPr/>
          <p:nvPr/>
        </p:nvGrpSpPr>
        <p:grpSpPr>
          <a:xfrm>
            <a:off x="1310831" y="311175"/>
            <a:ext cx="3504660" cy="979544"/>
            <a:chOff x="1539431" y="995423"/>
            <a:chExt cx="3504660" cy="979544"/>
          </a:xfrm>
        </p:grpSpPr>
        <p:sp>
          <p:nvSpPr>
            <p:cNvPr id="10" name="Triangle 9">
              <a:extLst>
                <a:ext uri="{FF2B5EF4-FFF2-40B4-BE49-F238E27FC236}">
                  <a16:creationId xmlns:a16="http://schemas.microsoft.com/office/drawing/2014/main" id="{3718588C-24AB-1044-90D7-BFE915FBD72D}"/>
                </a:ext>
              </a:extLst>
            </p:cNvPr>
            <p:cNvSpPr/>
            <p:nvPr/>
          </p:nvSpPr>
          <p:spPr>
            <a:xfrm rot="4130058">
              <a:off x="4670578" y="1601454"/>
              <a:ext cx="408355" cy="33867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Gotham Bold" pitchFamily="2" charset="0"/>
                <a:cs typeface="Gotham Bold" pitchFamily="2" charset="0"/>
              </a:endParaRPr>
            </a:p>
          </p:txBody>
        </p:sp>
        <p:sp>
          <p:nvSpPr>
            <p:cNvPr id="8" name="Pentagon 7">
              <a:extLst>
                <a:ext uri="{FF2B5EF4-FFF2-40B4-BE49-F238E27FC236}">
                  <a16:creationId xmlns:a16="http://schemas.microsoft.com/office/drawing/2014/main" id="{A1D0DC9F-DB32-7141-BF63-892F706047FD}"/>
                </a:ext>
              </a:extLst>
            </p:cNvPr>
            <p:cNvSpPr/>
            <p:nvPr/>
          </p:nvSpPr>
          <p:spPr>
            <a:xfrm flipH="1">
              <a:off x="1539431" y="995423"/>
              <a:ext cx="3495555" cy="713181"/>
            </a:xfrm>
            <a:prstGeom prst="homePlate">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Black" panose="020B0604020202020204" pitchFamily="34" charset="0"/>
                  <a:cs typeface="Arial Black" panose="020B0604020202020204" pitchFamily="34" charset="0"/>
                </a:rPr>
                <a:t>01. About</a:t>
              </a:r>
              <a:endParaRPr lang="en-US" sz="2000" b="1" dirty="0">
                <a:latin typeface="Arial Black" panose="020B0604020202020204" pitchFamily="34" charset="0"/>
                <a:cs typeface="Arial Black" panose="020B0604020202020204" pitchFamily="34" charset="0"/>
              </a:endParaRPr>
            </a:p>
          </p:txBody>
        </p:sp>
      </p:grpSp>
      <p:grpSp>
        <p:nvGrpSpPr>
          <p:cNvPr id="12" name="Group 11">
            <a:extLst>
              <a:ext uri="{FF2B5EF4-FFF2-40B4-BE49-F238E27FC236}">
                <a16:creationId xmlns:a16="http://schemas.microsoft.com/office/drawing/2014/main" id="{310057EE-4C77-F146-8CE4-9B2BB5C55955}"/>
              </a:ext>
            </a:extLst>
          </p:cNvPr>
          <p:cNvGrpSpPr/>
          <p:nvPr/>
        </p:nvGrpSpPr>
        <p:grpSpPr>
          <a:xfrm>
            <a:off x="1856408" y="1683311"/>
            <a:ext cx="3504660" cy="979544"/>
            <a:chOff x="1539431" y="995423"/>
            <a:chExt cx="3504660" cy="979544"/>
          </a:xfrm>
        </p:grpSpPr>
        <p:sp>
          <p:nvSpPr>
            <p:cNvPr id="13" name="Triangle 12">
              <a:extLst>
                <a:ext uri="{FF2B5EF4-FFF2-40B4-BE49-F238E27FC236}">
                  <a16:creationId xmlns:a16="http://schemas.microsoft.com/office/drawing/2014/main" id="{D37C633F-48CE-E348-95B2-F7647A5FD245}"/>
                </a:ext>
              </a:extLst>
            </p:cNvPr>
            <p:cNvSpPr/>
            <p:nvPr/>
          </p:nvSpPr>
          <p:spPr>
            <a:xfrm rot="4130058">
              <a:off x="4670578" y="1601454"/>
              <a:ext cx="408355" cy="33867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Gotham Bold" pitchFamily="2" charset="0"/>
                <a:cs typeface="Gotham Bold" pitchFamily="2" charset="0"/>
              </a:endParaRPr>
            </a:p>
          </p:txBody>
        </p:sp>
        <p:sp>
          <p:nvSpPr>
            <p:cNvPr id="14" name="Pentagon 13">
              <a:extLst>
                <a:ext uri="{FF2B5EF4-FFF2-40B4-BE49-F238E27FC236}">
                  <a16:creationId xmlns:a16="http://schemas.microsoft.com/office/drawing/2014/main" id="{55EB180F-DB5E-B842-B035-D7BEE26D5394}"/>
                </a:ext>
              </a:extLst>
            </p:cNvPr>
            <p:cNvSpPr/>
            <p:nvPr/>
          </p:nvSpPr>
          <p:spPr>
            <a:xfrm flipH="1">
              <a:off x="1539431" y="995423"/>
              <a:ext cx="3495555" cy="713181"/>
            </a:xfrm>
            <a:prstGeom prst="homePlat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Black" panose="020B0604020202020204" pitchFamily="34" charset="0"/>
                  <a:cs typeface="Arial Black" panose="020B0604020202020204" pitchFamily="34" charset="0"/>
                </a:rPr>
                <a:t>02. Press Card</a:t>
              </a:r>
            </a:p>
          </p:txBody>
        </p:sp>
      </p:grpSp>
      <p:grpSp>
        <p:nvGrpSpPr>
          <p:cNvPr id="16" name="Group 15">
            <a:extLst>
              <a:ext uri="{FF2B5EF4-FFF2-40B4-BE49-F238E27FC236}">
                <a16:creationId xmlns:a16="http://schemas.microsoft.com/office/drawing/2014/main" id="{F6E6D392-7E2E-EA43-8085-E62865E30AB8}"/>
              </a:ext>
            </a:extLst>
          </p:cNvPr>
          <p:cNvGrpSpPr/>
          <p:nvPr/>
        </p:nvGrpSpPr>
        <p:grpSpPr>
          <a:xfrm>
            <a:off x="2349576" y="2924511"/>
            <a:ext cx="3504660" cy="979544"/>
            <a:chOff x="1539431" y="995423"/>
            <a:chExt cx="3504660" cy="979544"/>
          </a:xfrm>
        </p:grpSpPr>
        <p:sp>
          <p:nvSpPr>
            <p:cNvPr id="17" name="Triangle 16">
              <a:extLst>
                <a:ext uri="{FF2B5EF4-FFF2-40B4-BE49-F238E27FC236}">
                  <a16:creationId xmlns:a16="http://schemas.microsoft.com/office/drawing/2014/main" id="{AF14B57A-B7EE-7945-94C5-4C876D875780}"/>
                </a:ext>
              </a:extLst>
            </p:cNvPr>
            <p:cNvSpPr/>
            <p:nvPr/>
          </p:nvSpPr>
          <p:spPr>
            <a:xfrm rot="4130058">
              <a:off x="4670578" y="1601454"/>
              <a:ext cx="408355" cy="33867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Gotham Bold" pitchFamily="2" charset="0"/>
                <a:cs typeface="Gotham Bold" pitchFamily="2" charset="0"/>
              </a:endParaRPr>
            </a:p>
          </p:txBody>
        </p:sp>
        <p:sp>
          <p:nvSpPr>
            <p:cNvPr id="18" name="Pentagon 17">
              <a:extLst>
                <a:ext uri="{FF2B5EF4-FFF2-40B4-BE49-F238E27FC236}">
                  <a16:creationId xmlns:a16="http://schemas.microsoft.com/office/drawing/2014/main" id="{EF188963-D843-CD45-8263-B007B3EC6575}"/>
                </a:ext>
              </a:extLst>
            </p:cNvPr>
            <p:cNvSpPr/>
            <p:nvPr/>
          </p:nvSpPr>
          <p:spPr>
            <a:xfrm flipH="1">
              <a:off x="1539431" y="995423"/>
              <a:ext cx="3495555" cy="713181"/>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Black" panose="020B0604020202020204" pitchFamily="34" charset="0"/>
                  <a:cs typeface="Arial Black" panose="020B0604020202020204" pitchFamily="34" charset="0"/>
                </a:rPr>
                <a:t>03. Application Portal</a:t>
              </a:r>
            </a:p>
          </p:txBody>
        </p:sp>
      </p:grpSp>
      <p:grpSp>
        <p:nvGrpSpPr>
          <p:cNvPr id="19" name="Group 18">
            <a:extLst>
              <a:ext uri="{FF2B5EF4-FFF2-40B4-BE49-F238E27FC236}">
                <a16:creationId xmlns:a16="http://schemas.microsoft.com/office/drawing/2014/main" id="{72C6C072-810F-984F-830C-10FBB8B50593}"/>
              </a:ext>
            </a:extLst>
          </p:cNvPr>
          <p:cNvGrpSpPr/>
          <p:nvPr/>
        </p:nvGrpSpPr>
        <p:grpSpPr>
          <a:xfrm>
            <a:off x="2895058" y="4217786"/>
            <a:ext cx="3877543" cy="1104709"/>
            <a:chOff x="764338" y="-827327"/>
            <a:chExt cx="3877543" cy="1104709"/>
          </a:xfrm>
        </p:grpSpPr>
        <p:sp>
          <p:nvSpPr>
            <p:cNvPr id="20" name="Triangle 19">
              <a:extLst>
                <a:ext uri="{FF2B5EF4-FFF2-40B4-BE49-F238E27FC236}">
                  <a16:creationId xmlns:a16="http://schemas.microsoft.com/office/drawing/2014/main" id="{E0D56AD0-D856-5A47-9039-B6354D74864E}"/>
                </a:ext>
              </a:extLst>
            </p:cNvPr>
            <p:cNvSpPr/>
            <p:nvPr/>
          </p:nvSpPr>
          <p:spPr>
            <a:xfrm rot="4124772">
              <a:off x="4033093" y="-331407"/>
              <a:ext cx="529176" cy="68840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Gotham Bold" pitchFamily="2" charset="0"/>
                <a:cs typeface="Gotham Bold" pitchFamily="2" charset="0"/>
              </a:endParaRPr>
            </a:p>
          </p:txBody>
        </p:sp>
        <p:sp>
          <p:nvSpPr>
            <p:cNvPr id="21" name="Pentagon 20">
              <a:extLst>
                <a:ext uri="{FF2B5EF4-FFF2-40B4-BE49-F238E27FC236}">
                  <a16:creationId xmlns:a16="http://schemas.microsoft.com/office/drawing/2014/main" id="{7492D32B-22BD-4242-BB78-916AEB403664}"/>
                </a:ext>
              </a:extLst>
            </p:cNvPr>
            <p:cNvSpPr/>
            <p:nvPr/>
          </p:nvSpPr>
          <p:spPr>
            <a:xfrm flipH="1">
              <a:off x="764338" y="-827327"/>
              <a:ext cx="3846321" cy="724543"/>
            </a:xfrm>
            <a:prstGeom prst="homePlat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Black" panose="020B0604020202020204" pitchFamily="34" charset="0"/>
                  <a:cs typeface="Arial Black" panose="020B0604020202020204" pitchFamily="34" charset="0"/>
                </a:rPr>
                <a:t>04. Cardholder Rights</a:t>
              </a:r>
            </a:p>
          </p:txBody>
        </p:sp>
      </p:grpSp>
      <p:sp>
        <p:nvSpPr>
          <p:cNvPr id="32" name="TextBox 31">
            <a:extLst>
              <a:ext uri="{FF2B5EF4-FFF2-40B4-BE49-F238E27FC236}">
                <a16:creationId xmlns:a16="http://schemas.microsoft.com/office/drawing/2014/main" id="{8C82E3F5-1D88-5D4F-9C25-F667863140AD}"/>
              </a:ext>
            </a:extLst>
          </p:cNvPr>
          <p:cNvSpPr txBox="1"/>
          <p:nvPr/>
        </p:nvSpPr>
        <p:spPr>
          <a:xfrm>
            <a:off x="7117541" y="1580548"/>
            <a:ext cx="4473389" cy="592470"/>
          </a:xfrm>
          <a:prstGeom prst="rect">
            <a:avLst/>
          </a:prstGeom>
          <a:noFill/>
        </p:spPr>
        <p:txBody>
          <a:bodyPr wrap="square" rtlCol="0">
            <a:spAutoFit/>
          </a:bodyPr>
          <a:lstStyle/>
          <a:p>
            <a:pPr>
              <a:lnSpc>
                <a:spcPts val="3920"/>
              </a:lnSpc>
            </a:pPr>
            <a:r>
              <a:rPr lang="en-US" sz="3600" b="1" dirty="0">
                <a:solidFill>
                  <a:srgbClr val="0F75BC"/>
                </a:solidFill>
                <a:latin typeface="Arial Black" panose="020B0604020202020204" pitchFamily="34" charset="0"/>
                <a:ea typeface="Helvetica Neue Condensed" panose="02000503000000020004" pitchFamily="2" charset="0"/>
                <a:cs typeface="Arial Black" panose="020B0604020202020204" pitchFamily="34" charset="0"/>
              </a:rPr>
              <a:t>Quick Links </a:t>
            </a:r>
          </a:p>
        </p:txBody>
      </p:sp>
      <p:grpSp>
        <p:nvGrpSpPr>
          <p:cNvPr id="22" name="Group 21">
            <a:extLst>
              <a:ext uri="{FF2B5EF4-FFF2-40B4-BE49-F238E27FC236}">
                <a16:creationId xmlns:a16="http://schemas.microsoft.com/office/drawing/2014/main" id="{B74C231B-D7AD-7A2C-2132-4A0CD012886E}"/>
              </a:ext>
            </a:extLst>
          </p:cNvPr>
          <p:cNvGrpSpPr/>
          <p:nvPr/>
        </p:nvGrpSpPr>
        <p:grpSpPr>
          <a:xfrm>
            <a:off x="3410798" y="5511249"/>
            <a:ext cx="3504660" cy="979544"/>
            <a:chOff x="1539431" y="995423"/>
            <a:chExt cx="3504660" cy="979544"/>
          </a:xfrm>
        </p:grpSpPr>
        <p:sp>
          <p:nvSpPr>
            <p:cNvPr id="24" name="Triangle 23">
              <a:extLst>
                <a:ext uri="{FF2B5EF4-FFF2-40B4-BE49-F238E27FC236}">
                  <a16:creationId xmlns:a16="http://schemas.microsoft.com/office/drawing/2014/main" id="{639BE613-C8AF-D79D-0C9D-194E97D2BE13}"/>
                </a:ext>
              </a:extLst>
            </p:cNvPr>
            <p:cNvSpPr/>
            <p:nvPr/>
          </p:nvSpPr>
          <p:spPr>
            <a:xfrm rot="4130058">
              <a:off x="4670578" y="1601454"/>
              <a:ext cx="408355" cy="33867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Gotham Bold" pitchFamily="2" charset="0"/>
                <a:cs typeface="Gotham Bold" pitchFamily="2" charset="0"/>
              </a:endParaRPr>
            </a:p>
          </p:txBody>
        </p:sp>
        <p:sp>
          <p:nvSpPr>
            <p:cNvPr id="25" name="Pentagon 24">
              <a:extLst>
                <a:ext uri="{FF2B5EF4-FFF2-40B4-BE49-F238E27FC236}">
                  <a16:creationId xmlns:a16="http://schemas.microsoft.com/office/drawing/2014/main" id="{45A2E6E1-D51E-1A49-8215-CBBD6EDE1BDE}"/>
                </a:ext>
              </a:extLst>
            </p:cNvPr>
            <p:cNvSpPr/>
            <p:nvPr/>
          </p:nvSpPr>
          <p:spPr>
            <a:xfrm flipH="1">
              <a:off x="1539431" y="995423"/>
              <a:ext cx="3495555" cy="713181"/>
            </a:xfrm>
            <a:prstGeom prst="homePlat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Black" panose="020B0604020202020204" pitchFamily="34" charset="0"/>
                  <a:cs typeface="Arial Black" panose="020B0604020202020204" pitchFamily="34" charset="0"/>
                </a:rPr>
                <a:t>05. Renewal Process</a:t>
              </a:r>
            </a:p>
          </p:txBody>
        </p:sp>
      </p:grpSp>
      <p:sp>
        <p:nvSpPr>
          <p:cNvPr id="26" name="TextBox 12">
            <a:extLst>
              <a:ext uri="{FF2B5EF4-FFF2-40B4-BE49-F238E27FC236}">
                <a16:creationId xmlns:a16="http://schemas.microsoft.com/office/drawing/2014/main" id="{1921714D-0B35-34BD-E8F2-7863E44FE87F}"/>
              </a:ext>
            </a:extLst>
          </p:cNvPr>
          <p:cNvSpPr txBox="1"/>
          <p:nvPr/>
        </p:nvSpPr>
        <p:spPr>
          <a:xfrm>
            <a:off x="7246464" y="2039901"/>
            <a:ext cx="4723699" cy="1631216"/>
          </a:xfrm>
          <a:prstGeom prst="rect">
            <a:avLst/>
          </a:prstGeom>
        </p:spPr>
        <p:txBody>
          <a:bodyPr wrap="square" lIns="0" tIns="0" rIns="0" bIns="0" rtlCol="0" anchor="t">
            <a:spAutoFit/>
          </a:bodyPr>
          <a:lstStyle/>
          <a:p>
            <a:pPr>
              <a:spcBef>
                <a:spcPct val="0"/>
              </a:spcBef>
            </a:pPr>
            <a:r>
              <a:rPr lang="en-US" b="1" dirty="0">
                <a:solidFill>
                  <a:srgbClr val="1E3256"/>
                </a:solidFill>
                <a:latin typeface="Arial" panose="020B0604020202020204" pitchFamily="34" charset="0"/>
                <a:cs typeface="Arial" panose="020B0604020202020204" pitchFamily="34" charset="0"/>
              </a:rPr>
              <a:t>Available for Download:</a:t>
            </a:r>
          </a:p>
          <a:p>
            <a:endParaRPr lang="en-US" dirty="0">
              <a:solidFill>
                <a:srgbClr val="1E3256"/>
              </a:solidFill>
              <a:latin typeface="Arial" panose="020B0604020202020204" pitchFamily="34" charset="0"/>
              <a:cs typeface="Arial" panose="020B0604020202020204" pitchFamily="34" charset="0"/>
            </a:endParaRPr>
          </a:p>
          <a:p>
            <a:pPr marL="611252" lvl="1" indent="-305626">
              <a:buClr>
                <a:schemeClr val="accent1"/>
              </a:buClr>
              <a:buFont typeface="Arial"/>
              <a:buChar char="•"/>
            </a:pPr>
            <a:endParaRPr lang="en-US" sz="1400" dirty="0">
              <a:solidFill>
                <a:schemeClr val="accent5">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marL="611252" lvl="1" indent="-305626">
              <a:buClr>
                <a:schemeClr val="accent1"/>
              </a:buClr>
              <a:buFont typeface="Arial"/>
              <a:buChar char="•"/>
            </a:pPr>
            <a:r>
              <a:rPr lang="en-US" sz="1400" dirty="0">
                <a:solidFill>
                  <a:schemeClr val="accent5">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 Guide to Your Trial at the OATH Trials Division</a:t>
            </a:r>
            <a:r>
              <a:rPr lang="en-US" sz="1400" dirty="0">
                <a:solidFill>
                  <a:schemeClr val="accent5">
                    <a:lumMod val="50000"/>
                  </a:schemeClr>
                </a:solidFill>
                <a:latin typeface="Arial" panose="020B0604020202020204" pitchFamily="34" charset="0"/>
                <a:cs typeface="Arial" panose="020B0604020202020204" pitchFamily="34" charset="0"/>
              </a:rPr>
              <a:t>​</a:t>
            </a:r>
          </a:p>
          <a:p>
            <a:pPr marL="611252" lvl="1" indent="-305626">
              <a:buClr>
                <a:schemeClr val="accent1"/>
              </a:buClr>
              <a:buFont typeface="Arial"/>
              <a:buChar char="•"/>
            </a:pPr>
            <a:r>
              <a:rPr lang="en-US" sz="1400" dirty="0">
                <a:solidFill>
                  <a:schemeClr val="accent5">
                    <a:lumMod val="50000"/>
                  </a:schemeClr>
                </a:solidFill>
                <a:latin typeface="Arial" panose="020B0604020202020204" pitchFamily="34" charset="0"/>
                <a:cs typeface="Arial" panose="020B0604020202020204" pitchFamily="34" charset="0"/>
                <a:hlinkClick r:id="rId4" invalidUrl="https://nycdoitt-my.sharepoint.com/personal/snasser_media_nyc_gov/Documents/NASSER PCO/MTX/User Guides/FINAL NYC MS Register &amp; Login VIDEO 2022-06-24.mp4">
                  <a:extLst>
                    <a:ext uri="{A12FA001-AC4F-418D-AE19-62706E023703}">
                      <ahyp:hlinkClr xmlns:ahyp="http://schemas.microsoft.com/office/drawing/2018/hyperlinkcolor" val="tx"/>
                    </a:ext>
                  </a:extLst>
                </a:hlinkClick>
              </a:rPr>
              <a:t>The Press Credentials Office Presentation</a:t>
            </a:r>
          </a:p>
          <a:p>
            <a:pPr marL="611252" lvl="1" indent="-305626">
              <a:buClr>
                <a:schemeClr val="accent1"/>
              </a:buClr>
              <a:buFont typeface="Arial"/>
              <a:buChar char="•"/>
            </a:pPr>
            <a:r>
              <a:rPr lang="en-US" sz="1400" dirty="0">
                <a:solidFill>
                  <a:schemeClr val="accent5">
                    <a:lumMod val="50000"/>
                  </a:schemeClr>
                </a:solidFill>
                <a:latin typeface="Arial" panose="020B0604020202020204" pitchFamily="34" charset="0"/>
                <a:cs typeface="Arial" panose="020B0604020202020204" pitchFamily="34" charset="0"/>
                <a:hlinkClick r:id="rId4" invalidUrl="https://nycdoitt-my.sharepoint.com/personal/snasser_media_nyc_gov/Documents/NASSER PCO/MTX/User Guides/FINAL NYC MS Register &amp; Login VIDEO 2022-06-24.mp4">
                  <a:extLst>
                    <a:ext uri="{A12FA001-AC4F-418D-AE19-62706E023703}">
                      <ahyp:hlinkClr xmlns:ahyp="http://schemas.microsoft.com/office/drawing/2018/hyperlinkcolor" val="tx"/>
                    </a:ext>
                  </a:extLst>
                </a:hlinkClick>
              </a:rPr>
              <a:t>How to Register for an Account</a:t>
            </a:r>
            <a:endParaRPr lang="en-US" sz="1400" dirty="0">
              <a:solidFill>
                <a:schemeClr val="accent5">
                  <a:lumMod val="50000"/>
                </a:schemeClr>
              </a:solidFill>
              <a:latin typeface="Arial" panose="020B0604020202020204" pitchFamily="34" charset="0"/>
              <a:cs typeface="Arial" panose="020B0604020202020204" pitchFamily="34" charset="0"/>
            </a:endParaRPr>
          </a:p>
          <a:p>
            <a:pPr marL="611252" lvl="1" indent="-305626">
              <a:buClr>
                <a:schemeClr val="accent1"/>
              </a:buClr>
              <a:buFont typeface="Arial"/>
              <a:buChar char="•"/>
            </a:pPr>
            <a:r>
              <a:rPr lang="en-US" sz="1400" dirty="0">
                <a:solidFill>
                  <a:schemeClr val="accent5">
                    <a:lumMod val="50000"/>
                  </a:schemeClr>
                </a:solidFill>
                <a:latin typeface="Arial" panose="020B0604020202020204" pitchFamily="34" charset="0"/>
                <a:cs typeface="Arial" panose="020B0604020202020204" pitchFamily="34" charset="0"/>
                <a:hlinkClick r:id="rId5" invalidUrl="https://nycdoitt-my.sharepoint.com/personal/snasser_media_nyc_gov/Documents/NASSER PCO/MTX/User Guides/FINAL NYCMS Apply for Press Card 2022-06-24.mp4">
                  <a:extLst>
                    <a:ext uri="{A12FA001-AC4F-418D-AE19-62706E023703}">
                      <ahyp:hlinkClr xmlns:ahyp="http://schemas.microsoft.com/office/drawing/2018/hyperlinkcolor" val="tx"/>
                    </a:ext>
                  </a:extLst>
                </a:hlinkClick>
              </a:rPr>
              <a:t>How to Apply for a Press Card </a:t>
            </a:r>
            <a:endParaRPr lang="en-US" sz="1400" dirty="0">
              <a:solidFill>
                <a:schemeClr val="accent5">
                  <a:lumMod val="50000"/>
                </a:schemeClr>
              </a:solidFill>
              <a:latin typeface="Arial" panose="020B0604020202020204" pitchFamily="34" charset="0"/>
              <a:cs typeface="Arial" panose="020B0604020202020204" pitchFamily="34" charset="0"/>
            </a:endParaRPr>
          </a:p>
        </p:txBody>
      </p:sp>
      <p:pic>
        <p:nvPicPr>
          <p:cNvPr id="52" name="Picture 51" descr="A picture containing icon&#10;&#10;Description automatically generated">
            <a:extLst>
              <a:ext uri="{FF2B5EF4-FFF2-40B4-BE49-F238E27FC236}">
                <a16:creationId xmlns:a16="http://schemas.microsoft.com/office/drawing/2014/main" id="{C309A89C-7261-E524-FB82-D392844AFF0C}"/>
              </a:ext>
            </a:extLst>
          </p:cNvPr>
          <p:cNvPicPr>
            <a:picLocks noChangeAspect="1"/>
          </p:cNvPicPr>
          <p:nvPr/>
        </p:nvPicPr>
        <p:blipFill>
          <a:blip r:embed="rId6">
            <a:alphaModFix/>
          </a:blip>
          <a:stretch>
            <a:fillRect/>
          </a:stretch>
        </p:blipFill>
        <p:spPr>
          <a:xfrm>
            <a:off x="10936818" y="5947880"/>
            <a:ext cx="905073" cy="553100"/>
          </a:xfrm>
          <a:prstGeom prst="rect">
            <a:avLst/>
          </a:prstGeom>
        </p:spPr>
      </p:pic>
    </p:spTree>
    <p:extLst>
      <p:ext uri="{BB962C8B-B14F-4D97-AF65-F5344CB8AC3E}">
        <p14:creationId xmlns:p14="http://schemas.microsoft.com/office/powerpoint/2010/main" val="1127029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53741" y="2602626"/>
            <a:ext cx="3744416" cy="2366193"/>
            <a:chOff x="2031084" y="1210736"/>
            <a:chExt cx="2429913" cy="1774645"/>
          </a:xfrm>
        </p:grpSpPr>
        <p:sp>
          <p:nvSpPr>
            <p:cNvPr id="3" name="Snip Single Corner Rectangle 2"/>
            <p:cNvSpPr>
              <a:spLocks noChangeAspect="1"/>
            </p:cNvSpPr>
            <p:nvPr/>
          </p:nvSpPr>
          <p:spPr>
            <a:xfrm>
              <a:off x="2031084" y="1256715"/>
              <a:ext cx="2429913" cy="1608187"/>
            </a:xfrm>
            <a:prstGeom prst="snip1Rect">
              <a:avLst>
                <a:gd name="adj" fmla="val 28965"/>
              </a:avLst>
            </a:prstGeom>
            <a:solidFill>
              <a:schemeClr val="accent5">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FFFFFF"/>
                </a:solidFill>
              </a:endParaRPr>
            </a:p>
          </p:txBody>
        </p:sp>
        <p:sp>
          <p:nvSpPr>
            <p:cNvPr id="11" name="TextBox 10"/>
            <p:cNvSpPr txBox="1"/>
            <p:nvPr/>
          </p:nvSpPr>
          <p:spPr>
            <a:xfrm>
              <a:off x="2037687" y="1210736"/>
              <a:ext cx="1090743" cy="900247"/>
            </a:xfrm>
            <a:prstGeom prst="rect">
              <a:avLst/>
            </a:prstGeom>
            <a:noFill/>
          </p:spPr>
          <p:txBody>
            <a:bodyPr wrap="square" rtlCol="0" anchor="ctr">
              <a:spAutoFit/>
            </a:bodyPr>
            <a:lstStyle/>
            <a:p>
              <a:r>
                <a:rPr lang="en-GB" sz="7200" b="1" dirty="0">
                  <a:solidFill>
                    <a:srgbClr val="FFFFFF"/>
                  </a:solidFill>
                  <a:latin typeface="Gotham Bold" pitchFamily="2" charset="0"/>
                  <a:cs typeface="Gotham Bold" pitchFamily="2" charset="0"/>
                </a:rPr>
                <a:t>03</a:t>
              </a:r>
              <a:endParaRPr lang="en-GB" sz="4267" b="1" dirty="0">
                <a:solidFill>
                  <a:srgbClr val="FFFFFF"/>
                </a:solidFill>
                <a:latin typeface="Gotham Bold" pitchFamily="2" charset="0"/>
                <a:cs typeface="Gotham Bold" pitchFamily="2" charset="0"/>
              </a:endParaRPr>
            </a:p>
          </p:txBody>
        </p:sp>
        <p:sp>
          <p:nvSpPr>
            <p:cNvPr id="12" name="TextBox 11"/>
            <p:cNvSpPr txBox="1"/>
            <p:nvPr/>
          </p:nvSpPr>
          <p:spPr>
            <a:xfrm>
              <a:off x="2062411" y="1969718"/>
              <a:ext cx="2398585" cy="1015663"/>
            </a:xfrm>
            <a:prstGeom prst="rect">
              <a:avLst/>
            </a:prstGeom>
            <a:noFill/>
          </p:spPr>
          <p:txBody>
            <a:bodyPr wrap="square" rtlCol="0" anchor="b">
              <a:spAutoFit/>
            </a:bodyPr>
            <a:lstStyle/>
            <a:p>
              <a:r>
                <a:rPr lang="en-GB" sz="3200" b="1" dirty="0">
                  <a:solidFill>
                    <a:srgbClr val="FFFFFF"/>
                  </a:solidFill>
                  <a:latin typeface="Gotham Bold" pitchFamily="2" charset="0"/>
                  <a:cs typeface="Gotham Bold" pitchFamily="2" charset="0"/>
                </a:rPr>
                <a:t>Sample Text</a:t>
              </a:r>
            </a:p>
            <a:p>
              <a:r>
                <a:rPr lang="en-GB" dirty="0">
                  <a:solidFill>
                    <a:srgbClr val="FFFFFF"/>
                  </a:solidFill>
                </a:rPr>
                <a:t>Subtitle if needed</a:t>
              </a:r>
            </a:p>
            <a:p>
              <a:endParaRPr lang="en-US" sz="2400" dirty="0">
                <a:solidFill>
                  <a:srgbClr val="FFFFFF"/>
                </a:solidFill>
                <a:latin typeface="Franklin Gothic Demi"/>
              </a:endParaRPr>
            </a:p>
            <a:p>
              <a:endParaRPr lang="en-US" sz="800" dirty="0">
                <a:solidFill>
                  <a:srgbClr val="FFFFFF"/>
                </a:solidFill>
                <a:latin typeface="Franklin Gothic Demi"/>
              </a:endParaRPr>
            </a:p>
          </p:txBody>
        </p:sp>
      </p:grpSp>
      <p:pic>
        <p:nvPicPr>
          <p:cNvPr id="7" name="Picture Placeholder 6" descr="A city skyline with a body of water in front of it&#10;&#10;Description automatically generated with low confidence">
            <a:extLst>
              <a:ext uri="{FF2B5EF4-FFF2-40B4-BE49-F238E27FC236}">
                <a16:creationId xmlns:a16="http://schemas.microsoft.com/office/drawing/2014/main" id="{5C78FED2-28C2-524D-9F66-E9705D2FB304}"/>
              </a:ext>
            </a:extLst>
          </p:cNvPr>
          <p:cNvPicPr>
            <a:picLocks noGrp="1" noChangeAspect="1"/>
          </p:cNvPicPr>
          <p:nvPr>
            <p:ph type="pic" sz="quarter" idx="10"/>
          </p:nvPr>
        </p:nvPicPr>
        <p:blipFill>
          <a:blip r:embed="rId3"/>
          <a:srcRect t="8239" b="8239"/>
          <a:stretch>
            <a:fillRect/>
          </a:stretch>
        </p:blipFill>
        <p:spPr/>
      </p:pic>
      <p:sp>
        <p:nvSpPr>
          <p:cNvPr id="13" name="Rectangle 12">
            <a:extLst>
              <a:ext uri="{FF2B5EF4-FFF2-40B4-BE49-F238E27FC236}">
                <a16:creationId xmlns:a16="http://schemas.microsoft.com/office/drawing/2014/main" id="{C8745441-15C1-374C-B0BB-6AACF0C74296}"/>
              </a:ext>
            </a:extLst>
          </p:cNvPr>
          <p:cNvSpPr/>
          <p:nvPr/>
        </p:nvSpPr>
        <p:spPr>
          <a:xfrm>
            <a:off x="0" y="-225083"/>
            <a:ext cx="12192000" cy="6857999"/>
          </a:xfrm>
          <a:prstGeom prst="rect">
            <a:avLst/>
          </a:prstGeom>
          <a:solidFill>
            <a:schemeClr val="accent1">
              <a:lumMod val="50000"/>
              <a:alpha val="3173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3CDDA68-DC7F-5345-B19E-AFCA3837001A}"/>
              </a:ext>
            </a:extLst>
          </p:cNvPr>
          <p:cNvSpPr txBox="1"/>
          <p:nvPr/>
        </p:nvSpPr>
        <p:spPr>
          <a:xfrm>
            <a:off x="850669" y="508667"/>
            <a:ext cx="11466738" cy="707886"/>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The </a:t>
            </a:r>
            <a:r>
              <a:rPr lang="en-US" sz="4000" b="1" dirty="0">
                <a:solidFill>
                  <a:schemeClr val="accent5">
                    <a:lumMod val="40000"/>
                    <a:lumOff val="60000"/>
                  </a:schemeClr>
                </a:solidFill>
                <a:latin typeface="Arial" panose="020B0604020202020204" pitchFamily="34" charset="0"/>
                <a:cs typeface="Arial" panose="020B0604020202020204" pitchFamily="34" charset="0"/>
              </a:rPr>
              <a:t>Press Credentials </a:t>
            </a:r>
            <a:r>
              <a:rPr lang="en-US" sz="4000" b="1" dirty="0">
                <a:solidFill>
                  <a:schemeClr val="bg1"/>
                </a:solidFill>
                <a:latin typeface="Arial" panose="020B0604020202020204" pitchFamily="34" charset="0"/>
                <a:cs typeface="Arial" panose="020B0604020202020204" pitchFamily="34" charset="0"/>
              </a:rPr>
              <a:t>Office</a:t>
            </a:r>
          </a:p>
        </p:txBody>
      </p:sp>
      <p:grpSp>
        <p:nvGrpSpPr>
          <p:cNvPr id="49" name="Group 48">
            <a:extLst>
              <a:ext uri="{FF2B5EF4-FFF2-40B4-BE49-F238E27FC236}">
                <a16:creationId xmlns:a16="http://schemas.microsoft.com/office/drawing/2014/main" id="{F14975E6-FD8A-90E6-FE2B-28FD9C1BADE7}"/>
              </a:ext>
            </a:extLst>
          </p:cNvPr>
          <p:cNvGrpSpPr/>
          <p:nvPr/>
        </p:nvGrpSpPr>
        <p:grpSpPr>
          <a:xfrm>
            <a:off x="232197" y="164286"/>
            <a:ext cx="223138" cy="2214559"/>
            <a:chOff x="345631" y="-685266"/>
            <a:chExt cx="223138" cy="2214559"/>
          </a:xfrm>
        </p:grpSpPr>
        <p:sp>
          <p:nvSpPr>
            <p:cNvPr id="50" name="Oval 49">
              <a:extLst>
                <a:ext uri="{FF2B5EF4-FFF2-40B4-BE49-F238E27FC236}">
                  <a16:creationId xmlns:a16="http://schemas.microsoft.com/office/drawing/2014/main" id="{4B15DB8C-7393-AC60-D857-1147729E5766}"/>
                </a:ext>
              </a:extLst>
            </p:cNvPr>
            <p:cNvSpPr/>
            <p:nvPr/>
          </p:nvSpPr>
          <p:spPr>
            <a:xfrm>
              <a:off x="405114" y="1425121"/>
              <a:ext cx="104172" cy="104172"/>
            </a:xfrm>
            <a:prstGeom prst="ellipse">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9BF5F921-C5B5-2160-C534-02764FE9D57C}"/>
                </a:ext>
              </a:extLst>
            </p:cNvPr>
            <p:cNvSpPr/>
            <p:nvPr/>
          </p:nvSpPr>
          <p:spPr>
            <a:xfrm>
              <a:off x="405114" y="1254046"/>
              <a:ext cx="104172" cy="10417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60000"/>
                    <a:lumOff val="40000"/>
                  </a:schemeClr>
                </a:solidFill>
              </a:endParaRPr>
            </a:p>
          </p:txBody>
        </p:sp>
        <p:sp>
          <p:nvSpPr>
            <p:cNvPr id="52" name="Oval 51">
              <a:extLst>
                <a:ext uri="{FF2B5EF4-FFF2-40B4-BE49-F238E27FC236}">
                  <a16:creationId xmlns:a16="http://schemas.microsoft.com/office/drawing/2014/main" id="{476D6264-F7D3-C937-F8F6-6DA9792326F0}"/>
                </a:ext>
              </a:extLst>
            </p:cNvPr>
            <p:cNvSpPr/>
            <p:nvPr/>
          </p:nvSpPr>
          <p:spPr>
            <a:xfrm>
              <a:off x="405114" y="1081576"/>
              <a:ext cx="104172" cy="1041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28984689-8316-141B-3C43-B1CAD56959C5}"/>
                </a:ext>
              </a:extLst>
            </p:cNvPr>
            <p:cNvSpPr txBox="1"/>
            <p:nvPr/>
          </p:nvSpPr>
          <p:spPr>
            <a:xfrm rot="16200000">
              <a:off x="-421208" y="81573"/>
              <a:ext cx="1756816" cy="223138"/>
            </a:xfrm>
            <a:prstGeom prst="rect">
              <a:avLst/>
            </a:prstGeom>
            <a:noFill/>
          </p:spPr>
          <p:txBody>
            <a:bodyPr wrap="square" rtlCol="0">
              <a:spAutoFit/>
            </a:bodyPr>
            <a:lstStyle/>
            <a:p>
              <a:r>
                <a:rPr lang="en-US" sz="800" dirty="0">
                  <a:solidFill>
                    <a:schemeClr val="bg1">
                      <a:alpha val="79046"/>
                    </a:schemeClr>
                  </a:solidFill>
                  <a:latin typeface="+mj-lt"/>
                </a:rPr>
                <a:t>NYC.GOV/PRESSCREDENTIALS</a:t>
              </a:r>
            </a:p>
          </p:txBody>
        </p:sp>
      </p:grpSp>
      <p:sp>
        <p:nvSpPr>
          <p:cNvPr id="6" name="Rounded Rectangle 5">
            <a:extLst>
              <a:ext uri="{FF2B5EF4-FFF2-40B4-BE49-F238E27FC236}">
                <a16:creationId xmlns:a16="http://schemas.microsoft.com/office/drawing/2014/main" id="{3084E934-56A8-07C7-9A6C-0AB8B0808B73}"/>
              </a:ext>
            </a:extLst>
          </p:cNvPr>
          <p:cNvSpPr/>
          <p:nvPr/>
        </p:nvSpPr>
        <p:spPr>
          <a:xfrm>
            <a:off x="850669" y="2500021"/>
            <a:ext cx="10591054" cy="3527634"/>
          </a:xfrm>
          <a:prstGeom prst="round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4">
            <a:extLst>
              <a:ext uri="{FF2B5EF4-FFF2-40B4-BE49-F238E27FC236}">
                <a16:creationId xmlns:a16="http://schemas.microsoft.com/office/drawing/2014/main" id="{1A04B472-5550-A960-9613-2FBD8AB8A5BC}"/>
              </a:ext>
            </a:extLst>
          </p:cNvPr>
          <p:cNvSpPr txBox="1"/>
          <p:nvPr/>
        </p:nvSpPr>
        <p:spPr>
          <a:xfrm>
            <a:off x="1347762" y="2829572"/>
            <a:ext cx="4363912" cy="2954655"/>
          </a:xfrm>
          <a:prstGeom prst="rect">
            <a:avLst/>
          </a:prstGeom>
        </p:spPr>
        <p:txBody>
          <a:bodyPr wrap="square" lIns="0" tIns="0" rIns="0" bIns="0" rtlCol="0" anchor="t">
            <a:spAutoFit/>
          </a:bodyPr>
          <a:lstStyle/>
          <a:p>
            <a:pPr algn="l"/>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algn="l"/>
            <a:r>
              <a:rPr lang="en-US" sz="1600" dirty="0">
                <a:solidFill>
                  <a:schemeClr val="tx1">
                    <a:lumMod val="75000"/>
                    <a:lumOff val="25000"/>
                  </a:schemeClr>
                </a:solidFill>
                <a:latin typeface="Arial" panose="020B0604020202020204" pitchFamily="34" charset="0"/>
                <a:cs typeface="Arial" panose="020B0604020202020204" pitchFamily="34" charset="0"/>
              </a:rPr>
              <a:t>Pursuant </a:t>
            </a:r>
            <a:r>
              <a:rPr lang="en-US" sz="1600" dirty="0">
                <a:solidFill>
                  <a:schemeClr val="tx1">
                    <a:lumMod val="85000"/>
                    <a:lumOff val="15000"/>
                  </a:schemeClr>
                </a:solidFill>
                <a:latin typeface="Arial" panose="020B0604020202020204" pitchFamily="34" charset="0"/>
                <a:cs typeface="Arial" panose="020B0604020202020204" pitchFamily="34" charset="0"/>
              </a:rPr>
              <a:t>to</a:t>
            </a:r>
            <a:r>
              <a:rPr lang="en-US" sz="1600" dirty="0">
                <a:solidFill>
                  <a:srgbClr val="0F75BC"/>
                </a:solidFill>
                <a:latin typeface="Arial" panose="020B0604020202020204" pitchFamily="34" charset="0"/>
                <a:cs typeface="Arial" panose="020B0604020202020204" pitchFamily="34" charset="0"/>
              </a:rPr>
              <a:t> </a:t>
            </a:r>
            <a:r>
              <a:rPr lang="en-US" sz="1600" b="1" dirty="0">
                <a:solidFill>
                  <a:srgbClr val="0F75BC"/>
                </a:solidFill>
                <a:latin typeface="Arial Black" panose="020B0604020202020204" pitchFamily="34" charset="0"/>
                <a:cs typeface="Arial Black" panose="020B0604020202020204" pitchFamily="34" charset="0"/>
              </a:rPr>
              <a:t>Local Law 46 of 2021</a:t>
            </a:r>
            <a:r>
              <a:rPr lang="en-US" sz="1600" dirty="0">
                <a:solidFill>
                  <a:schemeClr val="tx1">
                    <a:lumMod val="75000"/>
                    <a:lumOff val="25000"/>
                  </a:schemeClr>
                </a:solidFill>
                <a:latin typeface="Arial" panose="020B0604020202020204" pitchFamily="34" charset="0"/>
                <a:cs typeface="Arial" panose="020B0604020202020204" pitchFamily="34" charset="0"/>
              </a:rPr>
              <a:t>, which transferred the responsibility to issue press credentials or “Press Cards” from the New York City Police Department (NYPD) to the Mayor’s Office of Media and Entertainment (MOME), MOME set forth rules </a:t>
            </a:r>
            <a:r>
              <a:rPr lang="en-US" sz="1600" b="1" dirty="0">
                <a:solidFill>
                  <a:srgbClr val="0F75BC"/>
                </a:solidFill>
                <a:latin typeface="Arial Black" panose="020B0604020202020204" pitchFamily="34" charset="0"/>
                <a:cs typeface="Arial Black" panose="020B0604020202020204" pitchFamily="34" charset="0"/>
              </a:rPr>
              <a:t>(Title 43, Chapter 16 of the Rules of the City of New York.) </a:t>
            </a:r>
            <a:r>
              <a:rPr lang="en-US" sz="1600" dirty="0">
                <a:solidFill>
                  <a:schemeClr val="tx1">
                    <a:lumMod val="75000"/>
                    <a:lumOff val="25000"/>
                  </a:schemeClr>
                </a:solidFill>
                <a:latin typeface="Arial" panose="020B0604020202020204" pitchFamily="34" charset="0"/>
                <a:cs typeface="Arial" panose="020B0604020202020204" pitchFamily="34" charset="0"/>
              </a:rPr>
              <a:t>for press card application procedures, criteria for denial of an application, and criteria for suspension or revocation of a press credential.</a:t>
            </a:r>
          </a:p>
          <a:p>
            <a:pPr algn="l"/>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27E2319-2973-1F74-7277-2363136819C9}"/>
              </a:ext>
            </a:extLst>
          </p:cNvPr>
          <p:cNvSpPr txBox="1"/>
          <p:nvPr/>
        </p:nvSpPr>
        <p:spPr>
          <a:xfrm>
            <a:off x="6580718" y="2663931"/>
            <a:ext cx="4323205" cy="3609945"/>
          </a:xfrm>
          <a:prstGeom prst="rect">
            <a:avLst/>
          </a:prstGeom>
          <a:noFill/>
        </p:spPr>
        <p:txBody>
          <a:bodyPr wrap="square" rtlCol="0">
            <a:spAutoFit/>
          </a:bodyPr>
          <a:lstStyle/>
          <a:p>
            <a:r>
              <a:rPr lang="en-US" sz="1600" dirty="0">
                <a:solidFill>
                  <a:schemeClr val="tx1">
                    <a:lumMod val="75000"/>
                    <a:lumOff val="25000"/>
                  </a:schemeClr>
                </a:solidFill>
                <a:latin typeface="Arial" panose="020B0604020202020204" pitchFamily="34" charset="0"/>
                <a:cs typeface="Arial" panose="020B0604020202020204" pitchFamily="34" charset="0"/>
              </a:rPr>
              <a:t>The rules provide members of the press the opportunity to appear before an independent court, the Office of Administrative Trials and Hearings (OATH) when they want to appeal or challenge an application denial. </a:t>
            </a:r>
          </a:p>
          <a:p>
            <a:endParaRPr lang="en-US" sz="1600" dirty="0">
              <a:solidFill>
                <a:schemeClr val="tx1">
                  <a:lumMod val="75000"/>
                  <a:lumOff val="25000"/>
                </a:schemeClr>
              </a:solidFill>
              <a:latin typeface="Arial" panose="020B0604020202020204" pitchFamily="34" charset="0"/>
              <a:cs typeface="Arial" panose="020B0604020202020204" pitchFamily="34" charset="0"/>
            </a:endParaRPr>
          </a:p>
          <a:p>
            <a:r>
              <a:rPr lang="en-US" sz="1600" b="1" dirty="0">
                <a:solidFill>
                  <a:srgbClr val="0F75BC"/>
                </a:solidFill>
                <a:latin typeface="Arial Black" panose="020B0604020202020204" pitchFamily="34" charset="0"/>
                <a:cs typeface="Arial Black" panose="020B0604020202020204" pitchFamily="34" charset="0"/>
              </a:rPr>
              <a:t>The PCO</a:t>
            </a:r>
            <a:r>
              <a:rPr lang="en-US" sz="1600" b="1" dirty="0">
                <a:solidFill>
                  <a:schemeClr val="tx1">
                    <a:lumMod val="75000"/>
                    <a:lumOff val="25000"/>
                  </a:schemeClr>
                </a:solidFill>
                <a:latin typeface="Arial Black" panose="020B0604020202020204" pitchFamily="34" charset="0"/>
                <a:cs typeface="Arial Black" panose="020B0604020202020204" pitchFamily="34" charset="0"/>
              </a:rPr>
              <a:t> </a:t>
            </a:r>
            <a:r>
              <a:rPr lang="en-US" sz="1600" dirty="0">
                <a:solidFill>
                  <a:schemeClr val="tx1">
                    <a:lumMod val="75000"/>
                    <a:lumOff val="25000"/>
                  </a:schemeClr>
                </a:solidFill>
                <a:latin typeface="Arial" panose="020B0604020202020204" pitchFamily="34" charset="0"/>
                <a:cs typeface="Arial" panose="020B0604020202020204" pitchFamily="34" charset="0"/>
              </a:rPr>
              <a:t>also cannot suspend or revoke a press card without a hearing and a decision from OATH. </a:t>
            </a:r>
          </a:p>
          <a:p>
            <a:r>
              <a:rPr lang="en-US" sz="1600" dirty="0">
                <a:solidFill>
                  <a:schemeClr val="tx1">
                    <a:lumMod val="75000"/>
                    <a:lumOff val="25000"/>
                  </a:schemeClr>
                </a:solidFill>
                <a:latin typeface="Arial" panose="020B0604020202020204" pitchFamily="34" charset="0"/>
                <a:cs typeface="Arial" panose="020B0604020202020204" pitchFamily="34" charset="0"/>
              </a:rPr>
              <a:t> </a:t>
            </a:r>
          </a:p>
          <a:p>
            <a:r>
              <a:rPr lang="en-US" sz="1600" b="1" dirty="0">
                <a:solidFill>
                  <a:srgbClr val="0F75BC"/>
                </a:solidFill>
                <a:latin typeface="Arial Black" panose="020B0604020202020204" pitchFamily="34" charset="0"/>
                <a:cs typeface="Arial Black" panose="020B0604020202020204" pitchFamily="34" charset="0"/>
              </a:rPr>
              <a:t>The PCO </a:t>
            </a:r>
            <a:r>
              <a:rPr lang="en-US" sz="1600" dirty="0">
                <a:solidFill>
                  <a:schemeClr val="tx1">
                    <a:lumMod val="75000"/>
                    <a:lumOff val="25000"/>
                  </a:schemeClr>
                </a:solidFill>
                <a:latin typeface="Arial" panose="020B0604020202020204" pitchFamily="34" charset="0"/>
                <a:cs typeface="Arial" panose="020B0604020202020204" pitchFamily="34" charset="0"/>
              </a:rPr>
              <a:t>is now the only city agency authorized to issue, deny, suspend or revoke a City of New York Press Card.</a:t>
            </a:r>
          </a:p>
          <a:p>
            <a:endParaRPr lang="en-US" sz="1600" dirty="0">
              <a:solidFill>
                <a:schemeClr val="tx1">
                  <a:lumMod val="75000"/>
                  <a:lumOff val="25000"/>
                </a:schemeClr>
              </a:solidFill>
            </a:endParaRPr>
          </a:p>
        </p:txBody>
      </p:sp>
      <p:cxnSp>
        <p:nvCxnSpPr>
          <p:cNvPr id="5" name="Straight Connector 4">
            <a:extLst>
              <a:ext uri="{FF2B5EF4-FFF2-40B4-BE49-F238E27FC236}">
                <a16:creationId xmlns:a16="http://schemas.microsoft.com/office/drawing/2014/main" id="{AA3FCB66-E60C-172E-BAA3-7688B28CC278}"/>
              </a:ext>
            </a:extLst>
          </p:cNvPr>
          <p:cNvCxnSpPr>
            <a:cxnSpLocks/>
          </p:cNvCxnSpPr>
          <p:nvPr/>
        </p:nvCxnSpPr>
        <p:spPr>
          <a:xfrm>
            <a:off x="6146196" y="2734446"/>
            <a:ext cx="0" cy="3126858"/>
          </a:xfrm>
          <a:prstGeom prst="line">
            <a:avLst/>
          </a:prstGeom>
          <a:ln w="9525">
            <a:solidFill>
              <a:srgbClr val="0F75BC"/>
            </a:solidFill>
          </a:ln>
        </p:spPr>
        <p:style>
          <a:lnRef idx="1">
            <a:schemeClr val="accent1"/>
          </a:lnRef>
          <a:fillRef idx="0">
            <a:schemeClr val="accent1"/>
          </a:fillRef>
          <a:effectRef idx="0">
            <a:schemeClr val="accent1"/>
          </a:effectRef>
          <a:fontRef idx="minor">
            <a:schemeClr val="tx1"/>
          </a:fontRef>
        </p:style>
      </p:cxnSp>
      <p:pic>
        <p:nvPicPr>
          <p:cNvPr id="55" name="Picture 54" descr="A picture containing icon&#10;&#10;Description automatically generated">
            <a:extLst>
              <a:ext uri="{FF2B5EF4-FFF2-40B4-BE49-F238E27FC236}">
                <a16:creationId xmlns:a16="http://schemas.microsoft.com/office/drawing/2014/main" id="{6497A046-2054-F465-A5C2-80D82B0B4299}"/>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262133" y="6181200"/>
            <a:ext cx="686613" cy="419597"/>
          </a:xfrm>
          <a:prstGeom prst="rect">
            <a:avLst/>
          </a:prstGeom>
        </p:spPr>
      </p:pic>
    </p:spTree>
    <p:extLst>
      <p:ext uri="{BB962C8B-B14F-4D97-AF65-F5344CB8AC3E}">
        <p14:creationId xmlns:p14="http://schemas.microsoft.com/office/powerpoint/2010/main" val="1087200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person, ground, outdoor&#10;&#10;Description automatically generated">
            <a:extLst>
              <a:ext uri="{FF2B5EF4-FFF2-40B4-BE49-F238E27FC236}">
                <a16:creationId xmlns:a16="http://schemas.microsoft.com/office/drawing/2014/main" id="{B0F2EE1D-6627-6F49-AB9C-4662EB593279}"/>
              </a:ext>
            </a:extLst>
          </p:cNvPr>
          <p:cNvPicPr>
            <a:picLocks noChangeAspect="1"/>
          </p:cNvPicPr>
          <p:nvPr/>
        </p:nvPicPr>
        <p:blipFill rotWithShape="1">
          <a:blip r:embed="rId2"/>
          <a:srcRect l="13727" t="17803" r="28620" b="1831"/>
          <a:stretch/>
        </p:blipFill>
        <p:spPr>
          <a:xfrm>
            <a:off x="9784080" y="1838960"/>
            <a:ext cx="2346960" cy="4937760"/>
          </a:xfrm>
          <a:prstGeom prst="rect">
            <a:avLst/>
          </a:prstGeom>
        </p:spPr>
      </p:pic>
      <p:pic>
        <p:nvPicPr>
          <p:cNvPr id="36" name="Picture Placeholder 32" descr="A group of people on a stage&#10;&#10;Description automatically generated with medium confidence">
            <a:extLst>
              <a:ext uri="{FF2B5EF4-FFF2-40B4-BE49-F238E27FC236}">
                <a16:creationId xmlns:a16="http://schemas.microsoft.com/office/drawing/2014/main" id="{72FF4B5C-78AB-4849-AAEA-5D85DBF3009D}"/>
              </a:ext>
            </a:extLst>
          </p:cNvPr>
          <p:cNvPicPr>
            <a:picLocks noChangeAspect="1"/>
          </p:cNvPicPr>
          <p:nvPr/>
        </p:nvPicPr>
        <p:blipFill rotWithShape="1">
          <a:blip r:embed="rId3"/>
          <a:srcRect l="48105" t="35353" r="34725" b="6394"/>
          <a:stretch/>
        </p:blipFill>
        <p:spPr>
          <a:xfrm>
            <a:off x="4924268" y="1843789"/>
            <a:ext cx="2310717" cy="4946755"/>
          </a:xfrm>
          <a:prstGeom prst="rect">
            <a:avLst/>
          </a:prstGeom>
        </p:spPr>
      </p:pic>
      <p:pic>
        <p:nvPicPr>
          <p:cNvPr id="21" name="Picture Placeholder 36" descr="A person looking at a camera&#10;&#10;Description automatically generated with medium confidence">
            <a:extLst>
              <a:ext uri="{FF2B5EF4-FFF2-40B4-BE49-F238E27FC236}">
                <a16:creationId xmlns:a16="http://schemas.microsoft.com/office/drawing/2014/main" id="{DF91BC72-AFDF-424D-AD1F-96FCDF6BF6EC}"/>
              </a:ext>
            </a:extLst>
          </p:cNvPr>
          <p:cNvPicPr>
            <a:picLocks noChangeAspect="1"/>
          </p:cNvPicPr>
          <p:nvPr/>
        </p:nvPicPr>
        <p:blipFill rotWithShape="1">
          <a:blip r:embed="rId4"/>
          <a:srcRect l="38506" t="1006" r="32092" b="1006"/>
          <a:stretch/>
        </p:blipFill>
        <p:spPr>
          <a:xfrm>
            <a:off x="52467" y="1863076"/>
            <a:ext cx="2345960" cy="4896539"/>
          </a:xfrm>
          <a:prstGeom prst="rect">
            <a:avLst/>
          </a:prstGeom>
        </p:spPr>
      </p:pic>
      <p:sp>
        <p:nvSpPr>
          <p:cNvPr id="14" name="object 8">
            <a:extLst>
              <a:ext uri="{FF2B5EF4-FFF2-40B4-BE49-F238E27FC236}">
                <a16:creationId xmlns:a16="http://schemas.microsoft.com/office/drawing/2014/main" id="{F7054CC6-E287-46D0-8E82-C2D5957CA8F7}"/>
              </a:ext>
            </a:extLst>
          </p:cNvPr>
          <p:cNvSpPr txBox="1"/>
          <p:nvPr/>
        </p:nvSpPr>
        <p:spPr>
          <a:xfrm>
            <a:off x="723899" y="772702"/>
            <a:ext cx="10748423" cy="888705"/>
          </a:xfrm>
          <a:prstGeom prst="rect">
            <a:avLst/>
          </a:prstGeom>
        </p:spPr>
        <p:txBody>
          <a:bodyPr vert="horz" wrap="square" lIns="0" tIns="26670" rIns="0" bIns="0" rtlCol="0">
            <a:spAutoFit/>
          </a:bodyPr>
          <a:lstStyle/>
          <a:p>
            <a:r>
              <a:rPr lang="en-US" sz="1400" dirty="0">
                <a:solidFill>
                  <a:srgbClr val="1E3256"/>
                </a:solidFill>
                <a:latin typeface="Arial" panose="020B0604020202020204" pitchFamily="34" charset="0"/>
                <a:cs typeface="Arial" panose="020B0604020202020204" pitchFamily="34" charset="0"/>
              </a:rPr>
              <a:t>In alignment with MOME's mission of supporting and strengthening New York City’s creative economy and making it accessible to all, </a:t>
            </a:r>
            <a:r>
              <a:rPr lang="en-US" sz="1400" b="1" dirty="0">
                <a:solidFill>
                  <a:srgbClr val="0F75BC"/>
                </a:solidFill>
                <a:latin typeface="Arial" panose="020B0604020202020204" pitchFamily="34" charset="0"/>
                <a:cs typeface="Arial" panose="020B0604020202020204" pitchFamily="34" charset="0"/>
              </a:rPr>
              <a:t>The PCO</a:t>
            </a:r>
            <a:r>
              <a:rPr lang="en-US" sz="1400" dirty="0">
                <a:solidFill>
                  <a:srgbClr val="0F75BC"/>
                </a:solidFill>
                <a:latin typeface="Arial" panose="020B0604020202020204" pitchFamily="34" charset="0"/>
                <a:cs typeface="Arial" panose="020B0604020202020204" pitchFamily="34" charset="0"/>
              </a:rPr>
              <a:t> </a:t>
            </a:r>
            <a:r>
              <a:rPr lang="en-US" sz="1400" dirty="0">
                <a:solidFill>
                  <a:srgbClr val="1E3256"/>
                </a:solidFill>
                <a:latin typeface="Arial" panose="020B0604020202020204" pitchFamily="34" charset="0"/>
                <a:cs typeface="Arial" panose="020B0604020202020204" pitchFamily="34" charset="0"/>
              </a:rPr>
              <a:t>aims to provide members of the Press with a timely, transparent, and equitable Press Card application process by establishing seamless operational policies, providing the opportunity for a hearing and appeal process, and guiding members of the press on how to qualify for and obtain a City of New York Press Card.</a:t>
            </a:r>
          </a:p>
        </p:txBody>
      </p:sp>
      <p:pic>
        <p:nvPicPr>
          <p:cNvPr id="41" name="Picture 40" descr="A person standing next to a sign&#10;&#10;Description automatically generated">
            <a:extLst>
              <a:ext uri="{FF2B5EF4-FFF2-40B4-BE49-F238E27FC236}">
                <a16:creationId xmlns:a16="http://schemas.microsoft.com/office/drawing/2014/main" id="{E9CD1F7E-B54C-40D5-BB9C-CE0E89CF40F0}"/>
              </a:ext>
            </a:extLst>
          </p:cNvPr>
          <p:cNvPicPr>
            <a:picLocks noChangeAspect="1"/>
          </p:cNvPicPr>
          <p:nvPr/>
        </p:nvPicPr>
        <p:blipFill rotWithShape="1">
          <a:blip r:embed="rId5"/>
          <a:srcRect l="8087" r="63613"/>
          <a:stretch/>
        </p:blipFill>
        <p:spPr>
          <a:xfrm>
            <a:off x="2496582" y="1845579"/>
            <a:ext cx="2323777" cy="4956370"/>
          </a:xfrm>
          <a:prstGeom prst="rect">
            <a:avLst/>
          </a:prstGeom>
        </p:spPr>
      </p:pic>
      <p:pic>
        <p:nvPicPr>
          <p:cNvPr id="53" name="Picture 52" descr="A group of people posing for a photo&#10;&#10;Description automatically generated">
            <a:extLst>
              <a:ext uri="{FF2B5EF4-FFF2-40B4-BE49-F238E27FC236}">
                <a16:creationId xmlns:a16="http://schemas.microsoft.com/office/drawing/2014/main" id="{5200EB92-A17D-4309-A352-BD131D8D51AA}"/>
              </a:ext>
            </a:extLst>
          </p:cNvPr>
          <p:cNvPicPr>
            <a:picLocks noChangeAspect="1"/>
          </p:cNvPicPr>
          <p:nvPr/>
        </p:nvPicPr>
        <p:blipFill rotWithShape="1">
          <a:blip r:embed="rId6"/>
          <a:srcRect l="30547" t="5485" r="42869" b="9752"/>
          <a:stretch/>
        </p:blipFill>
        <p:spPr>
          <a:xfrm>
            <a:off x="7323363" y="1845578"/>
            <a:ext cx="2367892" cy="4951525"/>
          </a:xfrm>
          <a:prstGeom prst="rect">
            <a:avLst/>
          </a:prstGeom>
        </p:spPr>
      </p:pic>
      <p:sp>
        <p:nvSpPr>
          <p:cNvPr id="22" name="Rectangle 21">
            <a:extLst>
              <a:ext uri="{FF2B5EF4-FFF2-40B4-BE49-F238E27FC236}">
                <a16:creationId xmlns:a16="http://schemas.microsoft.com/office/drawing/2014/main" id="{B53F8071-9BF5-4099-B480-1B9BD2B47008}"/>
              </a:ext>
            </a:extLst>
          </p:cNvPr>
          <p:cNvSpPr/>
          <p:nvPr/>
        </p:nvSpPr>
        <p:spPr>
          <a:xfrm>
            <a:off x="4924269" y="4457701"/>
            <a:ext cx="2308635" cy="15059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20">
              <a:lnSpc>
                <a:spcPct val="100000"/>
              </a:lnSpc>
              <a:spcBef>
                <a:spcPts val="1235"/>
              </a:spcBef>
            </a:pPr>
            <a:endParaRPr lang="en-US" dirty="0">
              <a:latin typeface="Arial"/>
              <a:cs typeface="Arial"/>
            </a:endParaRPr>
          </a:p>
        </p:txBody>
      </p:sp>
      <p:sp>
        <p:nvSpPr>
          <p:cNvPr id="23" name="Rectangle 22">
            <a:extLst>
              <a:ext uri="{FF2B5EF4-FFF2-40B4-BE49-F238E27FC236}">
                <a16:creationId xmlns:a16="http://schemas.microsoft.com/office/drawing/2014/main" id="{1FA1AC97-A016-49B0-8CDC-4FC1D75672CF}"/>
              </a:ext>
            </a:extLst>
          </p:cNvPr>
          <p:cNvSpPr/>
          <p:nvPr/>
        </p:nvSpPr>
        <p:spPr>
          <a:xfrm>
            <a:off x="7322695" y="4457700"/>
            <a:ext cx="2368560" cy="2118101"/>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20">
              <a:lnSpc>
                <a:spcPct val="100000"/>
              </a:lnSpc>
              <a:spcBef>
                <a:spcPts val="1235"/>
              </a:spcBef>
            </a:pPr>
            <a:endParaRPr lang="en-US" dirty="0">
              <a:latin typeface="Arial"/>
              <a:cs typeface="Arial"/>
            </a:endParaRPr>
          </a:p>
        </p:txBody>
      </p:sp>
      <p:sp>
        <p:nvSpPr>
          <p:cNvPr id="24" name="Rectangle 23">
            <a:extLst>
              <a:ext uri="{FF2B5EF4-FFF2-40B4-BE49-F238E27FC236}">
                <a16:creationId xmlns:a16="http://schemas.microsoft.com/office/drawing/2014/main" id="{D4C53CC4-88F6-48CB-86B8-596B4E92D47A}"/>
              </a:ext>
            </a:extLst>
          </p:cNvPr>
          <p:cNvSpPr/>
          <p:nvPr/>
        </p:nvSpPr>
        <p:spPr>
          <a:xfrm>
            <a:off x="9785268" y="4420532"/>
            <a:ext cx="2345376" cy="15431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20">
              <a:lnSpc>
                <a:spcPct val="100000"/>
              </a:lnSpc>
              <a:spcBef>
                <a:spcPts val="1235"/>
              </a:spcBef>
            </a:pPr>
            <a:endParaRPr lang="en-US" dirty="0">
              <a:latin typeface="Arial"/>
              <a:cs typeface="Arial"/>
            </a:endParaRPr>
          </a:p>
        </p:txBody>
      </p:sp>
      <p:sp>
        <p:nvSpPr>
          <p:cNvPr id="20" name="Rectangle 19">
            <a:extLst>
              <a:ext uri="{FF2B5EF4-FFF2-40B4-BE49-F238E27FC236}">
                <a16:creationId xmlns:a16="http://schemas.microsoft.com/office/drawing/2014/main" id="{2193F941-E4B9-451C-A70D-A317ADE4C3D8}"/>
              </a:ext>
            </a:extLst>
          </p:cNvPr>
          <p:cNvSpPr/>
          <p:nvPr/>
        </p:nvSpPr>
        <p:spPr>
          <a:xfrm>
            <a:off x="2495862" y="4457701"/>
            <a:ext cx="2323594" cy="150596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20">
              <a:lnSpc>
                <a:spcPct val="100000"/>
              </a:lnSpc>
              <a:spcBef>
                <a:spcPts val="1235"/>
              </a:spcBef>
            </a:pPr>
            <a:endParaRPr lang="en-US" dirty="0">
              <a:latin typeface="Arial"/>
              <a:cs typeface="Arial"/>
            </a:endParaRPr>
          </a:p>
        </p:txBody>
      </p:sp>
      <p:sp>
        <p:nvSpPr>
          <p:cNvPr id="16" name="TextBox 15">
            <a:extLst>
              <a:ext uri="{FF2B5EF4-FFF2-40B4-BE49-F238E27FC236}">
                <a16:creationId xmlns:a16="http://schemas.microsoft.com/office/drawing/2014/main" id="{49C2B419-B627-428B-B969-0AD52720306B}"/>
              </a:ext>
            </a:extLst>
          </p:cNvPr>
          <p:cNvSpPr txBox="1"/>
          <p:nvPr/>
        </p:nvSpPr>
        <p:spPr>
          <a:xfrm>
            <a:off x="2494180" y="4572448"/>
            <a:ext cx="2251291" cy="1015663"/>
          </a:xfrm>
          <a:prstGeom prst="rect">
            <a:avLst/>
          </a:prstGeom>
          <a:noFill/>
        </p:spPr>
        <p:txBody>
          <a:bodyPr wrap="square" rtlCol="0">
            <a:spAutoFit/>
          </a:bodyPr>
          <a:lstStyle/>
          <a:p>
            <a:pPr eaLnBrk="0" hangingPunct="0"/>
            <a:r>
              <a:rPr lang="en-US" sz="1200" spc="-30" dirty="0">
                <a:solidFill>
                  <a:srgbClr val="FFFFFF"/>
                </a:solidFill>
                <a:latin typeface="Arial Black"/>
                <a:cs typeface="Arial Black"/>
              </a:rPr>
              <a:t>NYC</a:t>
            </a:r>
            <a:r>
              <a:rPr lang="en-US" sz="1200" spc="-5" dirty="0">
                <a:solidFill>
                  <a:srgbClr val="FFFFFF"/>
                </a:solidFill>
                <a:latin typeface="Arial Black"/>
                <a:cs typeface="Arial Black"/>
              </a:rPr>
              <a:t> Media</a:t>
            </a:r>
            <a:endParaRPr lang="en-US" sz="1200" dirty="0">
              <a:latin typeface="Arial Black"/>
              <a:cs typeface="Arial Black"/>
            </a:endParaRPr>
          </a:p>
          <a:p>
            <a:pPr eaLnBrk="0" hangingPunct="0">
              <a:lnSpc>
                <a:spcPct val="100000"/>
              </a:lnSpc>
            </a:pPr>
            <a:endParaRPr lang="en-US" sz="1200" dirty="0">
              <a:solidFill>
                <a:schemeClr val="bg1"/>
              </a:solidFill>
              <a:latin typeface="Arial" panose="020B0604020202020204" pitchFamily="34" charset="0"/>
              <a:cs typeface="Arial" panose="020B0604020202020204" pitchFamily="34" charset="0"/>
            </a:endParaRPr>
          </a:p>
          <a:p>
            <a:pPr eaLnBrk="0" hangingPunct="0">
              <a:lnSpc>
                <a:spcPct val="100000"/>
              </a:lnSpc>
            </a:pPr>
            <a:r>
              <a:rPr lang="en-US" sz="1200" dirty="0">
                <a:solidFill>
                  <a:schemeClr val="bg1"/>
                </a:solidFill>
                <a:latin typeface="Arial" panose="020B0604020202020204" pitchFamily="34" charset="0"/>
                <a:cs typeface="Arial" panose="020B0604020202020204" pitchFamily="34" charset="0"/>
              </a:rPr>
              <a:t>The official television, radio and online network of the City of New York.</a:t>
            </a:r>
          </a:p>
        </p:txBody>
      </p:sp>
      <p:sp>
        <p:nvSpPr>
          <p:cNvPr id="17" name="TextBox 16">
            <a:extLst>
              <a:ext uri="{FF2B5EF4-FFF2-40B4-BE49-F238E27FC236}">
                <a16:creationId xmlns:a16="http://schemas.microsoft.com/office/drawing/2014/main" id="{366AE5C3-1AFA-43BF-9E94-538D4EEAF0C6}"/>
              </a:ext>
            </a:extLst>
          </p:cNvPr>
          <p:cNvSpPr txBox="1"/>
          <p:nvPr/>
        </p:nvSpPr>
        <p:spPr>
          <a:xfrm>
            <a:off x="4953071" y="4525691"/>
            <a:ext cx="2339368" cy="1384995"/>
          </a:xfrm>
          <a:prstGeom prst="rect">
            <a:avLst/>
          </a:prstGeom>
          <a:noFill/>
        </p:spPr>
        <p:txBody>
          <a:bodyPr wrap="square" rtlCol="0">
            <a:spAutoFit/>
          </a:bodyPr>
          <a:lstStyle/>
          <a:p>
            <a:r>
              <a:rPr lang="en-US" sz="1200" dirty="0">
                <a:solidFill>
                  <a:srgbClr val="FFFFFF"/>
                </a:solidFill>
                <a:latin typeface="Arial Black"/>
                <a:cs typeface="Arial Black"/>
              </a:rPr>
              <a:t>Office </a:t>
            </a:r>
            <a:r>
              <a:rPr lang="en-US" sz="1200" spc="-5" dirty="0">
                <a:solidFill>
                  <a:srgbClr val="FFFFFF"/>
                </a:solidFill>
                <a:latin typeface="Arial Black"/>
                <a:cs typeface="Arial Black"/>
              </a:rPr>
              <a:t>of</a:t>
            </a:r>
            <a:r>
              <a:rPr lang="en-US" sz="1200" spc="55" dirty="0">
                <a:solidFill>
                  <a:srgbClr val="FFFFFF"/>
                </a:solidFill>
                <a:latin typeface="Arial Black"/>
                <a:cs typeface="Arial Black"/>
              </a:rPr>
              <a:t> </a:t>
            </a:r>
            <a:r>
              <a:rPr lang="en-US" sz="1200" spc="-5" dirty="0">
                <a:solidFill>
                  <a:srgbClr val="FFFFFF"/>
                </a:solidFill>
                <a:latin typeface="Arial Black"/>
                <a:cs typeface="Arial Black"/>
              </a:rPr>
              <a:t>Nightlife</a:t>
            </a:r>
            <a:endParaRPr lang="en-US" sz="1200" dirty="0">
              <a:latin typeface="Arial Black"/>
              <a:cs typeface="Arial Black"/>
            </a:endParaRPr>
          </a:p>
          <a:p>
            <a:pPr>
              <a:lnSpc>
                <a:spcPct val="100000"/>
              </a:lnSpc>
            </a:pPr>
            <a:endParaRPr lang="en-US" sz="1200" dirty="0">
              <a:solidFill>
                <a:schemeClr val="bg1"/>
              </a:solidFill>
              <a:latin typeface="Arial" panose="020B0604020202020204" pitchFamily="34" charset="0"/>
              <a:cs typeface="Arial" panose="020B0604020202020204" pitchFamily="34" charset="0"/>
            </a:endParaRPr>
          </a:p>
          <a:p>
            <a:pPr>
              <a:lnSpc>
                <a:spcPct val="100000"/>
              </a:lnSpc>
            </a:pPr>
            <a:r>
              <a:rPr lang="en-US" sz="1200" dirty="0">
                <a:solidFill>
                  <a:schemeClr val="bg1"/>
                </a:solidFill>
                <a:latin typeface="Arial" panose="020B0604020202020204" pitchFamily="34" charset="0"/>
                <a:cs typeface="Arial" panose="020B0604020202020204" pitchFamily="34" charset="0"/>
              </a:rPr>
              <a:t>Established in 2017 to support New York City’s nightlife industry, which includes restaurants, nightclubs and music venues</a:t>
            </a:r>
            <a:r>
              <a:rPr lang="en-US" sz="1100" dirty="0">
                <a:solidFill>
                  <a:schemeClr val="bg1"/>
                </a:solidFill>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CAD14544-E086-463B-9DEC-0DDCE7FDAFAF}"/>
              </a:ext>
            </a:extLst>
          </p:cNvPr>
          <p:cNvSpPr txBox="1"/>
          <p:nvPr/>
        </p:nvSpPr>
        <p:spPr>
          <a:xfrm>
            <a:off x="7381902" y="4523443"/>
            <a:ext cx="2219884" cy="1938992"/>
          </a:xfrm>
          <a:prstGeom prst="rect">
            <a:avLst/>
          </a:prstGeom>
          <a:noFill/>
        </p:spPr>
        <p:txBody>
          <a:bodyPr wrap="square" rtlCol="0">
            <a:spAutoFit/>
          </a:bodyPr>
          <a:lstStyle/>
          <a:p>
            <a:r>
              <a:rPr lang="en-US" sz="1200" spc="-5" dirty="0">
                <a:solidFill>
                  <a:srgbClr val="FFFFFF"/>
                </a:solidFill>
                <a:latin typeface="Arial Black"/>
                <a:cs typeface="Arial Black"/>
              </a:rPr>
              <a:t>Programs </a:t>
            </a:r>
            <a:r>
              <a:rPr lang="en-US" sz="1200" dirty="0">
                <a:solidFill>
                  <a:srgbClr val="FFFFFF"/>
                </a:solidFill>
                <a:latin typeface="Arial Black"/>
                <a:cs typeface="Arial Black"/>
              </a:rPr>
              <a:t>&amp;</a:t>
            </a:r>
            <a:r>
              <a:rPr lang="en-US" sz="1200" spc="-15" dirty="0">
                <a:solidFill>
                  <a:srgbClr val="FFFFFF"/>
                </a:solidFill>
                <a:latin typeface="Arial Black"/>
                <a:cs typeface="Arial Black"/>
              </a:rPr>
              <a:t> </a:t>
            </a:r>
            <a:r>
              <a:rPr lang="en-US" sz="1200" spc="-5" dirty="0">
                <a:solidFill>
                  <a:srgbClr val="FFFFFF"/>
                </a:solidFill>
                <a:latin typeface="Arial Black"/>
                <a:cs typeface="Arial Black"/>
              </a:rPr>
              <a:t>Initiatives</a:t>
            </a:r>
            <a:endParaRPr lang="en-US" sz="1200" dirty="0">
              <a:solidFill>
                <a:schemeClr val="bg1"/>
              </a:solidFill>
            </a:endParaRPr>
          </a:p>
          <a:p>
            <a:endParaRPr lang="en-US" sz="1200" dirty="0">
              <a:solidFill>
                <a:schemeClr val="bg1"/>
              </a:solidFill>
              <a:latin typeface="Arial" panose="020B0604020202020204" pitchFamily="34" charset="0"/>
              <a:cs typeface="Arial" panose="020B0604020202020204" pitchFamily="34" charset="0"/>
            </a:endParaRPr>
          </a:p>
          <a:p>
            <a:r>
              <a:rPr lang="en-US" sz="1200" dirty="0">
                <a:solidFill>
                  <a:schemeClr val="bg1"/>
                </a:solidFill>
                <a:latin typeface="Arial" panose="020B0604020202020204" pitchFamily="34" charset="0"/>
                <a:cs typeface="Arial" panose="020B0604020202020204" pitchFamily="34" charset="0"/>
              </a:rPr>
              <a:t>Programs, initiatives, and resources for all New Yorkers – from those who work in the creative industries and those who aspire to a career in these industries, to those who simply want to experience the city's cultural offerings.</a:t>
            </a:r>
            <a:endParaRPr lang="en-GB" sz="1200" dirty="0">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BFB69AF2-C761-42BB-8627-62AF3899FBAC}"/>
              </a:ext>
            </a:extLst>
          </p:cNvPr>
          <p:cNvSpPr txBox="1"/>
          <p:nvPr/>
        </p:nvSpPr>
        <p:spPr>
          <a:xfrm>
            <a:off x="596789" y="257203"/>
            <a:ext cx="10787474" cy="592470"/>
          </a:xfrm>
          <a:prstGeom prst="rect">
            <a:avLst/>
          </a:prstGeom>
          <a:noFill/>
        </p:spPr>
        <p:txBody>
          <a:bodyPr wrap="square">
            <a:spAutoFit/>
          </a:bodyPr>
          <a:lstStyle/>
          <a:p>
            <a:pPr>
              <a:lnSpc>
                <a:spcPts val="3920"/>
              </a:lnSpc>
            </a:pPr>
            <a:r>
              <a:rPr lang="en-US" sz="3600" b="1" dirty="0">
                <a:solidFill>
                  <a:srgbClr val="0F75BC"/>
                </a:solidFill>
                <a:latin typeface="Arial Black" panose="020B0A04020102020204" pitchFamily="34" charset="0"/>
                <a:ea typeface="Helvetica Neue Condensed" panose="02000503000000020004" pitchFamily="2" charset="0"/>
                <a:cs typeface="Arial" panose="020B0604020202020204" pitchFamily="34" charset="0"/>
              </a:rPr>
              <a:t>PCO Mission</a:t>
            </a:r>
          </a:p>
        </p:txBody>
      </p:sp>
      <p:sp>
        <p:nvSpPr>
          <p:cNvPr id="27" name="Rectangle 26">
            <a:extLst>
              <a:ext uri="{FF2B5EF4-FFF2-40B4-BE49-F238E27FC236}">
                <a16:creationId xmlns:a16="http://schemas.microsoft.com/office/drawing/2014/main" id="{F7ABB935-497B-7646-8BF4-015E033EE54C}"/>
              </a:ext>
            </a:extLst>
          </p:cNvPr>
          <p:cNvSpPr/>
          <p:nvPr/>
        </p:nvSpPr>
        <p:spPr>
          <a:xfrm>
            <a:off x="0" y="1858971"/>
            <a:ext cx="953042" cy="609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5777344-1193-CD4E-A06D-806CC180BE0F}"/>
              </a:ext>
            </a:extLst>
          </p:cNvPr>
          <p:cNvSpPr/>
          <p:nvPr/>
        </p:nvSpPr>
        <p:spPr>
          <a:xfrm>
            <a:off x="2492401" y="1840430"/>
            <a:ext cx="953042" cy="609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4" descr="NYC Media - Wikipedia">
            <a:extLst>
              <a:ext uri="{FF2B5EF4-FFF2-40B4-BE49-F238E27FC236}">
                <a16:creationId xmlns:a16="http://schemas.microsoft.com/office/drawing/2014/main" id="{222C3FD9-C45C-DE4C-93FE-3804DFF91D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3004" y="1860324"/>
            <a:ext cx="470468" cy="53824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31918AF-8CD7-2F4D-A546-B6C34B929573}"/>
              </a:ext>
            </a:extLst>
          </p:cNvPr>
          <p:cNvGrpSpPr/>
          <p:nvPr/>
        </p:nvGrpSpPr>
        <p:grpSpPr>
          <a:xfrm>
            <a:off x="4903894" y="1836886"/>
            <a:ext cx="953042" cy="609958"/>
            <a:chOff x="4903894" y="1836886"/>
            <a:chExt cx="953042" cy="609958"/>
          </a:xfrm>
        </p:grpSpPr>
        <p:sp>
          <p:nvSpPr>
            <p:cNvPr id="31" name="Rectangle 30">
              <a:extLst>
                <a:ext uri="{FF2B5EF4-FFF2-40B4-BE49-F238E27FC236}">
                  <a16:creationId xmlns:a16="http://schemas.microsoft.com/office/drawing/2014/main" id="{FE9F27C7-C63A-4049-8A0F-51025C00E84A}"/>
                </a:ext>
              </a:extLst>
            </p:cNvPr>
            <p:cNvSpPr/>
            <p:nvPr/>
          </p:nvSpPr>
          <p:spPr>
            <a:xfrm>
              <a:off x="4903894" y="1836886"/>
              <a:ext cx="953042" cy="609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Fireworks in the sky&#10;&#10;Description automatically generated with medium confidence">
              <a:extLst>
                <a:ext uri="{FF2B5EF4-FFF2-40B4-BE49-F238E27FC236}">
                  <a16:creationId xmlns:a16="http://schemas.microsoft.com/office/drawing/2014/main" id="{32EBA11B-FA9F-5846-AA88-C2ECDB0F094E}"/>
                </a:ext>
              </a:extLst>
            </p:cNvPr>
            <p:cNvPicPr>
              <a:picLocks noChangeAspect="1"/>
            </p:cNvPicPr>
            <p:nvPr/>
          </p:nvPicPr>
          <p:blipFill>
            <a:blip r:embed="rId8"/>
            <a:stretch>
              <a:fillRect/>
            </a:stretch>
          </p:blipFill>
          <p:spPr>
            <a:xfrm>
              <a:off x="4988454" y="1954334"/>
              <a:ext cx="736806" cy="352173"/>
            </a:xfrm>
            <a:prstGeom prst="rect">
              <a:avLst/>
            </a:prstGeom>
          </p:spPr>
        </p:pic>
      </p:grpSp>
      <p:grpSp>
        <p:nvGrpSpPr>
          <p:cNvPr id="33" name="Group 32">
            <a:extLst>
              <a:ext uri="{FF2B5EF4-FFF2-40B4-BE49-F238E27FC236}">
                <a16:creationId xmlns:a16="http://schemas.microsoft.com/office/drawing/2014/main" id="{E07C8346-A50C-C942-A28A-577951F6EE31}"/>
              </a:ext>
            </a:extLst>
          </p:cNvPr>
          <p:cNvGrpSpPr/>
          <p:nvPr/>
        </p:nvGrpSpPr>
        <p:grpSpPr>
          <a:xfrm>
            <a:off x="7321889" y="1836887"/>
            <a:ext cx="953042" cy="609958"/>
            <a:chOff x="9158184" y="30572"/>
            <a:chExt cx="953042" cy="609958"/>
          </a:xfrm>
        </p:grpSpPr>
        <p:sp>
          <p:nvSpPr>
            <p:cNvPr id="34" name="Rectangle 33">
              <a:extLst>
                <a:ext uri="{FF2B5EF4-FFF2-40B4-BE49-F238E27FC236}">
                  <a16:creationId xmlns:a16="http://schemas.microsoft.com/office/drawing/2014/main" id="{1AC6ED5B-0368-9844-8737-D8F9F7FA36AE}"/>
                </a:ext>
              </a:extLst>
            </p:cNvPr>
            <p:cNvSpPr/>
            <p:nvPr/>
          </p:nvSpPr>
          <p:spPr>
            <a:xfrm>
              <a:off x="9158184" y="30572"/>
              <a:ext cx="953042" cy="609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EB7F5459-2A8E-7D4D-98A1-878E7C9529B0}"/>
                </a:ext>
              </a:extLst>
            </p:cNvPr>
            <p:cNvPicPr>
              <a:picLocks noChangeAspect="1"/>
            </p:cNvPicPr>
            <p:nvPr/>
          </p:nvPicPr>
          <p:blipFill>
            <a:blip r:embed="rId9"/>
            <a:stretch>
              <a:fillRect/>
            </a:stretch>
          </p:blipFill>
          <p:spPr>
            <a:xfrm>
              <a:off x="9243193" y="104896"/>
              <a:ext cx="745002" cy="461309"/>
            </a:xfrm>
            <a:prstGeom prst="rect">
              <a:avLst/>
            </a:prstGeom>
          </p:spPr>
        </p:pic>
      </p:grpSp>
      <p:sp>
        <p:nvSpPr>
          <p:cNvPr id="37" name="Rectangle 36">
            <a:extLst>
              <a:ext uri="{FF2B5EF4-FFF2-40B4-BE49-F238E27FC236}">
                <a16:creationId xmlns:a16="http://schemas.microsoft.com/office/drawing/2014/main" id="{D686BBA9-4160-2C48-9501-901B26374D8C}"/>
              </a:ext>
            </a:extLst>
          </p:cNvPr>
          <p:cNvSpPr/>
          <p:nvPr/>
        </p:nvSpPr>
        <p:spPr>
          <a:xfrm>
            <a:off x="9781217" y="1827511"/>
            <a:ext cx="953042" cy="609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icon&#10;&#10;Description automatically generated">
            <a:extLst>
              <a:ext uri="{FF2B5EF4-FFF2-40B4-BE49-F238E27FC236}">
                <a16:creationId xmlns:a16="http://schemas.microsoft.com/office/drawing/2014/main" id="{2F490BAF-016D-C242-9A8E-287DBDB255CA}"/>
              </a:ext>
            </a:extLst>
          </p:cNvPr>
          <p:cNvPicPr>
            <a:picLocks noChangeAspect="1"/>
          </p:cNvPicPr>
          <p:nvPr/>
        </p:nvPicPr>
        <p:blipFill>
          <a:blip r:embed="rId10"/>
          <a:stretch>
            <a:fillRect/>
          </a:stretch>
        </p:blipFill>
        <p:spPr>
          <a:xfrm>
            <a:off x="9898082" y="1932651"/>
            <a:ext cx="633091" cy="386889"/>
          </a:xfrm>
          <a:prstGeom prst="rect">
            <a:avLst/>
          </a:prstGeom>
        </p:spPr>
      </p:pic>
      <p:sp>
        <p:nvSpPr>
          <p:cNvPr id="8" name="Rectangle 7">
            <a:extLst>
              <a:ext uri="{FF2B5EF4-FFF2-40B4-BE49-F238E27FC236}">
                <a16:creationId xmlns:a16="http://schemas.microsoft.com/office/drawing/2014/main" id="{DD5D7DDF-C052-474F-B5D3-7A91D550CDFA}"/>
              </a:ext>
            </a:extLst>
          </p:cNvPr>
          <p:cNvSpPr/>
          <p:nvPr/>
        </p:nvSpPr>
        <p:spPr>
          <a:xfrm>
            <a:off x="52466" y="4457700"/>
            <a:ext cx="2345960" cy="150596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rgbClr val="FFFFFF"/>
              </a:solidFill>
              <a:latin typeface="Arial Black"/>
              <a:cs typeface="Arial Black"/>
            </a:endParaRPr>
          </a:p>
          <a:p>
            <a:endParaRPr lang="en-US" sz="1200" dirty="0">
              <a:solidFill>
                <a:srgbClr val="FFFFFF"/>
              </a:solidFill>
              <a:latin typeface="Arial Black"/>
              <a:cs typeface="Arial Black"/>
            </a:endParaRPr>
          </a:p>
          <a:p>
            <a:r>
              <a:rPr lang="en-US" sz="1200" dirty="0">
                <a:solidFill>
                  <a:srgbClr val="FFFFFF"/>
                </a:solidFill>
                <a:latin typeface="Arial Black"/>
                <a:cs typeface="Arial Black"/>
              </a:rPr>
              <a:t>Office </a:t>
            </a:r>
            <a:r>
              <a:rPr lang="en-US" sz="1200" spc="-5" dirty="0">
                <a:solidFill>
                  <a:srgbClr val="FFFFFF"/>
                </a:solidFill>
                <a:latin typeface="Arial Black"/>
                <a:cs typeface="Arial Black"/>
              </a:rPr>
              <a:t>of Film, </a:t>
            </a:r>
            <a:r>
              <a:rPr lang="en-US" sz="1200" dirty="0">
                <a:solidFill>
                  <a:srgbClr val="FFFFFF"/>
                </a:solidFill>
                <a:latin typeface="Arial Black"/>
                <a:cs typeface="Arial Black"/>
              </a:rPr>
              <a:t>Theatre &amp;</a:t>
            </a:r>
            <a:r>
              <a:rPr lang="en-US" sz="1200" spc="-10" dirty="0">
                <a:solidFill>
                  <a:srgbClr val="FFFFFF"/>
                </a:solidFill>
                <a:latin typeface="Arial Black"/>
                <a:cs typeface="Arial Black"/>
              </a:rPr>
              <a:t> </a:t>
            </a:r>
            <a:r>
              <a:rPr lang="en-US" sz="1200" spc="-5" dirty="0">
                <a:solidFill>
                  <a:srgbClr val="FFFFFF"/>
                </a:solidFill>
                <a:latin typeface="Arial Black"/>
                <a:cs typeface="Arial Black"/>
              </a:rPr>
              <a:t>Broadcasting</a:t>
            </a:r>
          </a:p>
          <a:p>
            <a:endParaRPr lang="en-US" sz="1200" spc="-5" dirty="0">
              <a:solidFill>
                <a:srgbClr val="FFFFFF"/>
              </a:solidFill>
              <a:latin typeface="Arial Black"/>
              <a:cs typeface="Arial Black"/>
            </a:endParaRPr>
          </a:p>
          <a:p>
            <a:r>
              <a:rPr lang="en-US" sz="1200" dirty="0">
                <a:solidFill>
                  <a:schemeClr val="bg1"/>
                </a:solidFill>
                <a:latin typeface="Arial" panose="020B0604020202020204" pitchFamily="34" charset="0"/>
                <a:cs typeface="Arial" panose="020B0604020202020204" pitchFamily="34" charset="0"/>
              </a:rPr>
              <a:t>The one-stop shop for all production needs in NYC.</a:t>
            </a:r>
            <a:endParaRPr lang="en-US" sz="1200" dirty="0">
              <a:solidFill>
                <a:schemeClr val="bg1"/>
              </a:solidFill>
              <a:latin typeface="Arial"/>
              <a:cs typeface="Arial"/>
            </a:endParaRPr>
          </a:p>
          <a:p>
            <a:endParaRPr lang="en-US" sz="1400" dirty="0">
              <a:solidFill>
                <a:schemeClr val="bg1"/>
              </a:solidFill>
              <a:latin typeface="Arial" panose="020B0604020202020204" pitchFamily="34" charset="0"/>
              <a:cs typeface="Arial" panose="020B0604020202020204" pitchFamily="34" charset="0"/>
            </a:endParaRPr>
          </a:p>
          <a:p>
            <a:pPr algn="ctr"/>
            <a:endParaRPr lang="en-US" dirty="0"/>
          </a:p>
        </p:txBody>
      </p:sp>
      <p:sp>
        <p:nvSpPr>
          <p:cNvPr id="9" name="TextBox 8">
            <a:extLst>
              <a:ext uri="{FF2B5EF4-FFF2-40B4-BE49-F238E27FC236}">
                <a16:creationId xmlns:a16="http://schemas.microsoft.com/office/drawing/2014/main" id="{8C750F22-14B4-0047-AEB9-967D4CCA318C}"/>
              </a:ext>
            </a:extLst>
          </p:cNvPr>
          <p:cNvSpPr txBox="1"/>
          <p:nvPr/>
        </p:nvSpPr>
        <p:spPr>
          <a:xfrm>
            <a:off x="9735908" y="4523443"/>
            <a:ext cx="2863122" cy="1287532"/>
          </a:xfrm>
          <a:prstGeom prst="rect">
            <a:avLst/>
          </a:prstGeom>
          <a:noFill/>
        </p:spPr>
        <p:txBody>
          <a:bodyPr wrap="square" rtlCol="0">
            <a:spAutoFit/>
          </a:bodyPr>
          <a:lstStyle/>
          <a:p>
            <a:pPr marL="91440" marR="859790">
              <a:lnSpc>
                <a:spcPct val="100000"/>
              </a:lnSpc>
              <a:spcBef>
                <a:spcPts val="1425"/>
              </a:spcBef>
            </a:pPr>
            <a:r>
              <a:rPr lang="en-US" sz="1200" dirty="0">
                <a:solidFill>
                  <a:srgbClr val="FFFFFF"/>
                </a:solidFill>
                <a:latin typeface="Arial Black"/>
                <a:cs typeface="Arial Black"/>
              </a:rPr>
              <a:t>Press Credentials Office</a:t>
            </a:r>
            <a:endParaRPr lang="en-US" sz="1200" dirty="0">
              <a:latin typeface="Arial Black"/>
              <a:cs typeface="Arial Black"/>
            </a:endParaRPr>
          </a:p>
          <a:p>
            <a:pPr marL="91440" marR="381000">
              <a:lnSpc>
                <a:spcPct val="100000"/>
              </a:lnSpc>
              <a:spcBef>
                <a:spcPts val="1435"/>
              </a:spcBef>
            </a:pPr>
            <a:r>
              <a:rPr lang="en-US" sz="1200" spc="-5" dirty="0">
                <a:solidFill>
                  <a:srgbClr val="FFFFFF"/>
                </a:solidFill>
                <a:latin typeface="Arial"/>
                <a:cs typeface="Arial"/>
              </a:rPr>
              <a:t>Issues press cards for news gathering organizations.</a:t>
            </a:r>
            <a:endParaRPr lang="en-US" sz="1200" dirty="0">
              <a:latin typeface="Arial"/>
              <a:cs typeface="Arial"/>
            </a:endParaRPr>
          </a:p>
          <a:p>
            <a:endParaRPr lang="en-US" dirty="0"/>
          </a:p>
        </p:txBody>
      </p:sp>
      <p:grpSp>
        <p:nvGrpSpPr>
          <p:cNvPr id="39" name="Group 38">
            <a:extLst>
              <a:ext uri="{FF2B5EF4-FFF2-40B4-BE49-F238E27FC236}">
                <a16:creationId xmlns:a16="http://schemas.microsoft.com/office/drawing/2014/main" id="{9D4B7217-0FFC-C448-9E14-4E6F793762FA}"/>
              </a:ext>
            </a:extLst>
          </p:cNvPr>
          <p:cNvGrpSpPr/>
          <p:nvPr/>
        </p:nvGrpSpPr>
        <p:grpSpPr>
          <a:xfrm>
            <a:off x="-1044575" y="243417"/>
            <a:ext cx="223138" cy="2214559"/>
            <a:chOff x="345631" y="-685266"/>
            <a:chExt cx="223138" cy="2214559"/>
          </a:xfrm>
        </p:grpSpPr>
        <p:sp>
          <p:nvSpPr>
            <p:cNvPr id="40" name="Oval 39">
              <a:extLst>
                <a:ext uri="{FF2B5EF4-FFF2-40B4-BE49-F238E27FC236}">
                  <a16:creationId xmlns:a16="http://schemas.microsoft.com/office/drawing/2014/main" id="{B5816761-1BA9-924C-A900-4C09A2BBD80B}"/>
                </a:ext>
              </a:extLst>
            </p:cNvPr>
            <p:cNvSpPr/>
            <p:nvPr/>
          </p:nvSpPr>
          <p:spPr>
            <a:xfrm>
              <a:off x="405114" y="1425121"/>
              <a:ext cx="104172" cy="104172"/>
            </a:xfrm>
            <a:prstGeom prst="ellipse">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985F018D-AB7F-CB47-AEF3-84FE21C875FB}"/>
                </a:ext>
              </a:extLst>
            </p:cNvPr>
            <p:cNvSpPr/>
            <p:nvPr/>
          </p:nvSpPr>
          <p:spPr>
            <a:xfrm>
              <a:off x="405114" y="1254046"/>
              <a:ext cx="104172" cy="10417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60000"/>
                    <a:lumOff val="40000"/>
                  </a:schemeClr>
                </a:solidFill>
              </a:endParaRPr>
            </a:p>
          </p:txBody>
        </p:sp>
        <p:sp>
          <p:nvSpPr>
            <p:cNvPr id="43" name="Oval 42">
              <a:extLst>
                <a:ext uri="{FF2B5EF4-FFF2-40B4-BE49-F238E27FC236}">
                  <a16:creationId xmlns:a16="http://schemas.microsoft.com/office/drawing/2014/main" id="{85A6B601-640E-8941-9C9C-5173BFF332DA}"/>
                </a:ext>
              </a:extLst>
            </p:cNvPr>
            <p:cNvSpPr/>
            <p:nvPr/>
          </p:nvSpPr>
          <p:spPr>
            <a:xfrm>
              <a:off x="405114" y="1081576"/>
              <a:ext cx="104172" cy="1041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FC395EAD-DDF3-334F-BF53-93177F8D2173}"/>
                </a:ext>
              </a:extLst>
            </p:cNvPr>
            <p:cNvSpPr txBox="1"/>
            <p:nvPr/>
          </p:nvSpPr>
          <p:spPr>
            <a:xfrm rot="16200000">
              <a:off x="-421208" y="81573"/>
              <a:ext cx="1756816" cy="223138"/>
            </a:xfrm>
            <a:prstGeom prst="rect">
              <a:avLst/>
            </a:prstGeom>
            <a:noFill/>
          </p:spPr>
          <p:txBody>
            <a:bodyPr wrap="square" rtlCol="0">
              <a:spAutoFit/>
            </a:bodyPr>
            <a:lstStyle/>
            <a:p>
              <a:r>
                <a:rPr lang="en-US" sz="800" dirty="0">
                  <a:solidFill>
                    <a:schemeClr val="accent1">
                      <a:lumMod val="50000"/>
                      <a:alpha val="79046"/>
                    </a:schemeClr>
                  </a:solidFill>
                  <a:latin typeface="+mj-lt"/>
                </a:rPr>
                <a:t>NYC.GOV/PRESSCREDENTIALS</a:t>
              </a:r>
            </a:p>
          </p:txBody>
        </p:sp>
      </p:grpSp>
      <p:pic>
        <p:nvPicPr>
          <p:cNvPr id="46" name="Picture 45" descr="A picture containing icon&#10;&#10;Description automatically generated">
            <a:extLst>
              <a:ext uri="{FF2B5EF4-FFF2-40B4-BE49-F238E27FC236}">
                <a16:creationId xmlns:a16="http://schemas.microsoft.com/office/drawing/2014/main" id="{1DA552EE-9BC0-FE40-0F92-25EC4B03F901}"/>
              </a:ext>
            </a:extLst>
          </p:cNvPr>
          <p:cNvPicPr>
            <a:picLocks noChangeAspect="1"/>
          </p:cNvPicPr>
          <p:nvPr/>
        </p:nvPicPr>
        <p:blipFill>
          <a:blip r:embed="rId10">
            <a:alphaModFix/>
          </a:blip>
          <a:stretch>
            <a:fillRect/>
          </a:stretch>
        </p:blipFill>
        <p:spPr>
          <a:xfrm>
            <a:off x="11262133" y="6181200"/>
            <a:ext cx="686613" cy="419597"/>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016F90F4-EB6D-972D-DAA1-5E1A729EB895}"/>
              </a:ext>
            </a:extLst>
          </p:cNvPr>
          <p:cNvPicPr>
            <a:picLocks noChangeAspect="1"/>
          </p:cNvPicPr>
          <p:nvPr/>
        </p:nvPicPr>
        <p:blipFill>
          <a:blip r:embed="rId11"/>
          <a:stretch>
            <a:fillRect/>
          </a:stretch>
        </p:blipFill>
        <p:spPr>
          <a:xfrm>
            <a:off x="-55588" y="1799734"/>
            <a:ext cx="1131665" cy="68426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52DC96EA-E1C0-8443-90E4-C82F27A7FEBF}"/>
              </a:ext>
            </a:extLst>
          </p:cNvPr>
          <p:cNvSpPr/>
          <p:nvPr/>
        </p:nvSpPr>
        <p:spPr>
          <a:xfrm>
            <a:off x="12700" y="979245"/>
            <a:ext cx="12192000" cy="5888740"/>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C1E4F55-5CEB-464A-9485-B22F92380EBE}"/>
              </a:ext>
            </a:extLst>
          </p:cNvPr>
          <p:cNvPicPr>
            <a:picLocks noChangeAspect="1"/>
          </p:cNvPicPr>
          <p:nvPr/>
        </p:nvPicPr>
        <p:blipFill rotWithShape="1">
          <a:blip r:embed="rId2"/>
          <a:srcRect l="20039" r="19646"/>
          <a:stretch/>
        </p:blipFill>
        <p:spPr>
          <a:xfrm>
            <a:off x="0" y="1"/>
            <a:ext cx="5398477" cy="6858000"/>
          </a:xfrm>
          <a:prstGeom prst="rect">
            <a:avLst/>
          </a:prstGeom>
        </p:spPr>
      </p:pic>
      <p:sp>
        <p:nvSpPr>
          <p:cNvPr id="13" name="TextBox 12">
            <a:extLst>
              <a:ext uri="{FF2B5EF4-FFF2-40B4-BE49-F238E27FC236}">
                <a16:creationId xmlns:a16="http://schemas.microsoft.com/office/drawing/2014/main" id="{6A062532-9E30-9133-6847-99A26B239ECA}"/>
              </a:ext>
            </a:extLst>
          </p:cNvPr>
          <p:cNvSpPr txBox="1"/>
          <p:nvPr/>
        </p:nvSpPr>
        <p:spPr>
          <a:xfrm>
            <a:off x="5544125" y="244157"/>
            <a:ext cx="6768123" cy="562077"/>
          </a:xfrm>
          <a:prstGeom prst="rect">
            <a:avLst/>
          </a:prstGeom>
          <a:noFill/>
        </p:spPr>
        <p:txBody>
          <a:bodyPr wrap="square">
            <a:spAutoFit/>
          </a:bodyPr>
          <a:lstStyle/>
          <a:p>
            <a:pPr>
              <a:lnSpc>
                <a:spcPts val="3920"/>
              </a:lnSpc>
            </a:pPr>
            <a:r>
              <a:rPr lang="en-US" sz="2800" b="1" dirty="0">
                <a:solidFill>
                  <a:srgbClr val="0F75BC"/>
                </a:solidFill>
                <a:latin typeface="Arial Black" panose="020B0A04020102020204" pitchFamily="34" charset="0"/>
                <a:ea typeface="Helvetica Neue Condensed" panose="02000503000000020004" pitchFamily="2" charset="0"/>
                <a:cs typeface="Arial" panose="020B0604020202020204" pitchFamily="34" charset="0"/>
              </a:rPr>
              <a:t>The City of New York Press Card</a:t>
            </a:r>
          </a:p>
        </p:txBody>
      </p:sp>
      <p:sp>
        <p:nvSpPr>
          <p:cNvPr id="14" name="TextBox 9">
            <a:extLst>
              <a:ext uri="{FF2B5EF4-FFF2-40B4-BE49-F238E27FC236}">
                <a16:creationId xmlns:a16="http://schemas.microsoft.com/office/drawing/2014/main" id="{20FC37D3-287A-903D-5A6C-F7BDE4D1ABAB}"/>
              </a:ext>
            </a:extLst>
          </p:cNvPr>
          <p:cNvSpPr txBox="1"/>
          <p:nvPr/>
        </p:nvSpPr>
        <p:spPr>
          <a:xfrm>
            <a:off x="5625988" y="1653692"/>
            <a:ext cx="6274331" cy="3216265"/>
          </a:xfrm>
          <a:prstGeom prst="rect">
            <a:avLst/>
          </a:prstGeom>
        </p:spPr>
        <p:txBody>
          <a:bodyPr wrap="square" lIns="0" tIns="0" rIns="0" bIns="0" rtlCol="0" anchor="t">
            <a:spAutoFit/>
          </a:bodyPr>
          <a:lstStyle/>
          <a:p>
            <a:pPr marL="285750" indent="-285750">
              <a:buClr>
                <a:schemeClr val="accent4"/>
              </a:buClr>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A Press Card is not required to engage in newsgathering activity and work as a journalist in New York City.</a:t>
            </a:r>
          </a:p>
          <a:p>
            <a:pPr marL="285750" indent="-285750" algn="l">
              <a:buClr>
                <a:schemeClr val="accent4"/>
              </a:buClr>
              <a:buFont typeface="Arial" panose="020B0604020202020204" pitchFamily="34" charset="0"/>
              <a:buChar char="•"/>
            </a:pPr>
            <a:endParaRPr lang="en-US" sz="1300" dirty="0">
              <a:solidFill>
                <a:schemeClr val="bg1"/>
              </a:solidFill>
              <a:latin typeface="Arial" panose="020B0604020202020204" pitchFamily="34" charset="0"/>
              <a:cs typeface="Arial" panose="020B0604020202020204" pitchFamily="34" charset="0"/>
            </a:endParaRPr>
          </a:p>
          <a:p>
            <a:pPr marL="285750" indent="-285750" algn="l">
              <a:buClr>
                <a:schemeClr val="accent4"/>
              </a:buClr>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A Press Card </a:t>
            </a:r>
            <a:r>
              <a:rPr lang="en-US" sz="1300" b="1" i="1" dirty="0">
                <a:solidFill>
                  <a:schemeClr val="bg1"/>
                </a:solidFill>
                <a:latin typeface="Arial" panose="020B0604020202020204" pitchFamily="34" charset="0"/>
                <a:cs typeface="Arial" panose="020B0604020202020204" pitchFamily="34" charset="0"/>
              </a:rPr>
              <a:t>is</a:t>
            </a:r>
            <a:r>
              <a:rPr lang="en-US" sz="1300" dirty="0">
                <a:solidFill>
                  <a:schemeClr val="bg1"/>
                </a:solidFill>
                <a:latin typeface="Arial" panose="020B0604020202020204" pitchFamily="34" charset="0"/>
                <a:cs typeface="Arial" panose="020B0604020202020204" pitchFamily="34" charset="0"/>
              </a:rPr>
              <a:t> required for the following “Covered Events.” Subject to space limitations, safety concerns, and evidence preservation concerns, a press card entitles a member of the press to:</a:t>
            </a:r>
          </a:p>
          <a:p>
            <a:pPr algn="l"/>
            <a:endParaRPr lang="en-US" sz="1300" dirty="0">
              <a:solidFill>
                <a:schemeClr val="bg1"/>
              </a:solidFill>
              <a:latin typeface="Arial" panose="020B0604020202020204" pitchFamily="34" charset="0"/>
              <a:cs typeface="Arial" panose="020B0604020202020204" pitchFamily="34" charset="0"/>
            </a:endParaRPr>
          </a:p>
          <a:p>
            <a:pPr marL="645954" lvl="1" indent="-342900">
              <a:buFont typeface="+mj-lt"/>
              <a:buAutoNum type="arabicPeriod"/>
            </a:pPr>
            <a:r>
              <a:rPr lang="en-US" sz="1300" dirty="0">
                <a:solidFill>
                  <a:schemeClr val="bg1"/>
                </a:solidFill>
                <a:latin typeface="Arial" panose="020B0604020202020204" pitchFamily="34" charset="0"/>
                <a:cs typeface="Arial" panose="020B0604020202020204" pitchFamily="34" charset="0"/>
              </a:rPr>
              <a:t>Cross police and fire lines, or other restrictions, limitations, or barriers established by the City of New York at emergency, spot, or breaking news events and non-emergency public events</a:t>
            </a:r>
          </a:p>
          <a:p>
            <a:pPr marL="645954" lvl="1" indent="-342900">
              <a:buFont typeface="+mj-lt"/>
              <a:buAutoNum type="arabicPeriod"/>
            </a:pPr>
            <a:endParaRPr lang="en-US" sz="1300" dirty="0">
              <a:solidFill>
                <a:schemeClr val="bg1"/>
              </a:solidFill>
              <a:latin typeface="Arial" panose="020B0604020202020204" pitchFamily="34" charset="0"/>
              <a:cs typeface="Arial" panose="020B0604020202020204" pitchFamily="34" charset="0"/>
            </a:endParaRPr>
          </a:p>
          <a:p>
            <a:pPr marL="645954" lvl="1" indent="-342900">
              <a:buFont typeface="+mj-lt"/>
              <a:buAutoNum type="arabicPeriod"/>
            </a:pPr>
            <a:r>
              <a:rPr lang="en-US" sz="1300" dirty="0">
                <a:solidFill>
                  <a:schemeClr val="bg1"/>
                </a:solidFill>
                <a:latin typeface="Arial" panose="020B0604020202020204" pitchFamily="34" charset="0"/>
                <a:cs typeface="Arial" panose="020B0604020202020204" pitchFamily="34" charset="0"/>
              </a:rPr>
              <a:t>Attend City-sponsored events that are open to members of the press.</a:t>
            </a:r>
          </a:p>
          <a:p>
            <a:pPr marL="1063308" lvl="2" indent="-303054">
              <a:buFont typeface="Arial"/>
              <a:buChar char="•"/>
            </a:pPr>
            <a:endParaRPr lang="en-US" sz="1300" dirty="0">
              <a:solidFill>
                <a:schemeClr val="bg1"/>
              </a:solidFill>
              <a:latin typeface="Arial" panose="020B0604020202020204" pitchFamily="34" charset="0"/>
              <a:cs typeface="Arial" panose="020B0604020202020204" pitchFamily="34" charset="0"/>
            </a:endParaRPr>
          </a:p>
          <a:p>
            <a:pPr marL="285750" indent="-285750">
              <a:buClr>
                <a:schemeClr val="accent4"/>
              </a:buClr>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Press Cards are valid for up to two years and expire on January 15th of every odd year. </a:t>
            </a:r>
          </a:p>
          <a:p>
            <a:pPr marL="1063308" lvl="2" indent="-303054">
              <a:buFont typeface="Arial"/>
              <a:buChar char="•"/>
            </a:pPr>
            <a:endParaRPr lang="en-US" sz="1400" dirty="0">
              <a:solidFill>
                <a:schemeClr val="bg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62EC9AD8-6672-9041-0E14-815674FB00D6}"/>
              </a:ext>
            </a:extLst>
          </p:cNvPr>
          <p:cNvGrpSpPr/>
          <p:nvPr/>
        </p:nvGrpSpPr>
        <p:grpSpPr>
          <a:xfrm>
            <a:off x="5617484" y="1167166"/>
            <a:ext cx="3310703" cy="316456"/>
            <a:chOff x="5617484" y="3607661"/>
            <a:chExt cx="3310703" cy="316456"/>
          </a:xfrm>
        </p:grpSpPr>
        <p:sp>
          <p:nvSpPr>
            <p:cNvPr id="17" name="Rounded Rectangle 16">
              <a:extLst>
                <a:ext uri="{FF2B5EF4-FFF2-40B4-BE49-F238E27FC236}">
                  <a16:creationId xmlns:a16="http://schemas.microsoft.com/office/drawing/2014/main" id="{B598B204-30AE-5F23-D496-0D1BF883B1A3}"/>
                </a:ext>
              </a:extLst>
            </p:cNvPr>
            <p:cNvSpPr/>
            <p:nvPr/>
          </p:nvSpPr>
          <p:spPr>
            <a:xfrm>
              <a:off x="5617484" y="3607661"/>
              <a:ext cx="2501812" cy="31645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D9933A7-7C28-E239-8306-6A49EC006C38}"/>
                </a:ext>
              </a:extLst>
            </p:cNvPr>
            <p:cNvSpPr txBox="1"/>
            <p:nvPr/>
          </p:nvSpPr>
          <p:spPr>
            <a:xfrm>
              <a:off x="5680862" y="3607661"/>
              <a:ext cx="3247325" cy="307777"/>
            </a:xfrm>
            <a:prstGeom prst="rect">
              <a:avLst/>
            </a:prstGeom>
            <a:noFill/>
          </p:spPr>
          <p:txBody>
            <a:bodyPr wrap="square" rtlCol="0">
              <a:spAutoFit/>
            </a:bodyPr>
            <a:lstStyle/>
            <a:p>
              <a:r>
                <a:rPr lang="en-US" sz="1400" b="1" dirty="0">
                  <a:solidFill>
                    <a:schemeClr val="accent4">
                      <a:lumMod val="60000"/>
                      <a:lumOff val="40000"/>
                    </a:schemeClr>
                  </a:solidFill>
                  <a:latin typeface="Arial Black" panose="020B0604020202020204" pitchFamily="34" charset="0"/>
                  <a:cs typeface="Arial Black" panose="020B0604020202020204" pitchFamily="34" charset="0"/>
                </a:rPr>
                <a:t>Press Card </a:t>
              </a:r>
              <a:r>
                <a:rPr lang="en-US" sz="1400" b="1" dirty="0">
                  <a:solidFill>
                    <a:schemeClr val="bg1"/>
                  </a:solidFill>
                  <a:latin typeface="Arial Black" panose="020B0604020202020204" pitchFamily="34" charset="0"/>
                  <a:cs typeface="Arial Black" panose="020B0604020202020204" pitchFamily="34" charset="0"/>
                </a:rPr>
                <a:t>Privileges</a:t>
              </a:r>
            </a:p>
          </p:txBody>
        </p:sp>
      </p:grpSp>
      <p:pic>
        <p:nvPicPr>
          <p:cNvPr id="21" name="Picture 20" descr="A picture containing icon&#10;&#10;Description automatically generated">
            <a:extLst>
              <a:ext uri="{FF2B5EF4-FFF2-40B4-BE49-F238E27FC236}">
                <a16:creationId xmlns:a16="http://schemas.microsoft.com/office/drawing/2014/main" id="{74522407-F6A7-5C6C-C343-2F7D02242B25}"/>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1262133" y="6181200"/>
            <a:ext cx="686613" cy="419597"/>
          </a:xfrm>
          <a:prstGeom prst="rect">
            <a:avLst/>
          </a:prstGeom>
        </p:spPr>
      </p:pic>
      <p:sp>
        <p:nvSpPr>
          <p:cNvPr id="23" name="TextBox 22">
            <a:extLst>
              <a:ext uri="{FF2B5EF4-FFF2-40B4-BE49-F238E27FC236}">
                <a16:creationId xmlns:a16="http://schemas.microsoft.com/office/drawing/2014/main" id="{CD1CB979-E6F3-C7A3-726C-AC6F0A5D4FD6}"/>
              </a:ext>
            </a:extLst>
          </p:cNvPr>
          <p:cNvSpPr txBox="1"/>
          <p:nvPr/>
        </p:nvSpPr>
        <p:spPr>
          <a:xfrm>
            <a:off x="5546928" y="5511927"/>
            <a:ext cx="5636144" cy="1092607"/>
          </a:xfrm>
          <a:prstGeom prst="rect">
            <a:avLst/>
          </a:prstGeom>
          <a:noFill/>
        </p:spPr>
        <p:txBody>
          <a:bodyPr wrap="square" rtlCol="0">
            <a:spAutoFit/>
          </a:bodyPr>
          <a:lstStyle/>
          <a:p>
            <a:pPr marL="285750" indent="-285750">
              <a:buClr>
                <a:schemeClr val="accent4"/>
              </a:buClr>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NYPD-issued Press Cards are valid until Jan. 15, 2023.  </a:t>
            </a:r>
          </a:p>
          <a:p>
            <a:pPr marL="285750" indent="-285750">
              <a:buClr>
                <a:schemeClr val="accent4"/>
              </a:buClr>
              <a:buFont typeface="Arial" panose="020B0604020202020204" pitchFamily="34" charset="0"/>
              <a:buChar char="•"/>
            </a:pPr>
            <a:endParaRPr lang="en-US" sz="1300" dirty="0">
              <a:solidFill>
                <a:schemeClr val="bg1"/>
              </a:solidFill>
              <a:latin typeface="Arial" panose="020B0604020202020204" pitchFamily="34" charset="0"/>
              <a:cs typeface="Arial" panose="020B0604020202020204" pitchFamily="34" charset="0"/>
            </a:endParaRPr>
          </a:p>
          <a:p>
            <a:pPr marL="285750" indent="-285750">
              <a:buClr>
                <a:schemeClr val="accent4"/>
              </a:buClr>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Press Card holders with an expired NYPD-issued Press Card must renew their press credentials with the PCO.</a:t>
            </a:r>
          </a:p>
          <a:p>
            <a:pPr marL="285750" indent="-285750">
              <a:buClr>
                <a:schemeClr val="accent4"/>
              </a:buClr>
              <a:buFont typeface="Arial" panose="020B0604020202020204" pitchFamily="34" charset="0"/>
              <a:buChar char="•"/>
            </a:pPr>
            <a:endParaRPr lang="en-US" sz="1300" dirty="0">
              <a:solidFill>
                <a:schemeClr val="bg1"/>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97464325-22EF-061E-A2F6-742C235F4B6E}"/>
              </a:ext>
            </a:extLst>
          </p:cNvPr>
          <p:cNvGrpSpPr/>
          <p:nvPr/>
        </p:nvGrpSpPr>
        <p:grpSpPr>
          <a:xfrm>
            <a:off x="5625988" y="5128402"/>
            <a:ext cx="3365577" cy="316456"/>
            <a:chOff x="5562610" y="1774655"/>
            <a:chExt cx="3365577" cy="316456"/>
          </a:xfrm>
        </p:grpSpPr>
        <p:sp>
          <p:nvSpPr>
            <p:cNvPr id="25" name="Rounded Rectangle 24">
              <a:extLst>
                <a:ext uri="{FF2B5EF4-FFF2-40B4-BE49-F238E27FC236}">
                  <a16:creationId xmlns:a16="http://schemas.microsoft.com/office/drawing/2014/main" id="{36A71F2A-7FF7-3B3E-F4A5-F4DF68914E95}"/>
                </a:ext>
              </a:extLst>
            </p:cNvPr>
            <p:cNvSpPr/>
            <p:nvPr/>
          </p:nvSpPr>
          <p:spPr>
            <a:xfrm>
              <a:off x="5562610" y="1774655"/>
              <a:ext cx="2501812" cy="31645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9718C1D-C54B-25A4-34FA-AC5A850D132F}"/>
                </a:ext>
              </a:extLst>
            </p:cNvPr>
            <p:cNvSpPr txBox="1"/>
            <p:nvPr/>
          </p:nvSpPr>
          <p:spPr>
            <a:xfrm>
              <a:off x="5680862" y="1783334"/>
              <a:ext cx="3247325" cy="307777"/>
            </a:xfrm>
            <a:prstGeom prst="rect">
              <a:avLst/>
            </a:prstGeom>
            <a:noFill/>
          </p:spPr>
          <p:txBody>
            <a:bodyPr wrap="square" rtlCol="0">
              <a:spAutoFit/>
            </a:bodyPr>
            <a:lstStyle/>
            <a:p>
              <a:r>
                <a:rPr lang="en-US" sz="1400" b="1" dirty="0">
                  <a:solidFill>
                    <a:schemeClr val="accent4">
                      <a:lumMod val="60000"/>
                      <a:lumOff val="40000"/>
                    </a:schemeClr>
                  </a:solidFill>
                  <a:latin typeface="Arial Black" panose="020B0604020202020204" pitchFamily="34" charset="0"/>
                  <a:cs typeface="Arial Black" panose="020B0604020202020204" pitchFamily="34" charset="0"/>
                </a:rPr>
                <a:t>Press Card </a:t>
              </a:r>
              <a:r>
                <a:rPr lang="en-US" sz="1400" b="1" dirty="0">
                  <a:solidFill>
                    <a:schemeClr val="bg1"/>
                  </a:solidFill>
                  <a:latin typeface="Arial Black" panose="020B0604020202020204" pitchFamily="34" charset="0"/>
                  <a:cs typeface="Arial Black" panose="020B0604020202020204" pitchFamily="34" charset="0"/>
                </a:rPr>
                <a:t>Guidelines</a:t>
              </a:r>
            </a:p>
          </p:txBody>
        </p:sp>
      </p:grpSp>
      <p:grpSp>
        <p:nvGrpSpPr>
          <p:cNvPr id="27" name="Group 26">
            <a:extLst>
              <a:ext uri="{FF2B5EF4-FFF2-40B4-BE49-F238E27FC236}">
                <a16:creationId xmlns:a16="http://schemas.microsoft.com/office/drawing/2014/main" id="{B0AF94CC-14C8-8B82-1F09-D21225D472B7}"/>
              </a:ext>
            </a:extLst>
          </p:cNvPr>
          <p:cNvGrpSpPr/>
          <p:nvPr/>
        </p:nvGrpSpPr>
        <p:grpSpPr>
          <a:xfrm>
            <a:off x="232197" y="164286"/>
            <a:ext cx="223138" cy="2214559"/>
            <a:chOff x="345631" y="-685266"/>
            <a:chExt cx="223138" cy="2214559"/>
          </a:xfrm>
        </p:grpSpPr>
        <p:sp>
          <p:nvSpPr>
            <p:cNvPr id="28" name="Oval 27">
              <a:extLst>
                <a:ext uri="{FF2B5EF4-FFF2-40B4-BE49-F238E27FC236}">
                  <a16:creationId xmlns:a16="http://schemas.microsoft.com/office/drawing/2014/main" id="{C5073145-0D55-BCB3-3E02-1AF872ED3AB2}"/>
                </a:ext>
              </a:extLst>
            </p:cNvPr>
            <p:cNvSpPr/>
            <p:nvPr/>
          </p:nvSpPr>
          <p:spPr>
            <a:xfrm>
              <a:off x="405114" y="1425121"/>
              <a:ext cx="104172" cy="104172"/>
            </a:xfrm>
            <a:prstGeom prst="ellipse">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4A869405-7182-7C20-2001-E2DC40CBBB79}"/>
                </a:ext>
              </a:extLst>
            </p:cNvPr>
            <p:cNvSpPr/>
            <p:nvPr/>
          </p:nvSpPr>
          <p:spPr>
            <a:xfrm>
              <a:off x="405114" y="1254046"/>
              <a:ext cx="104172" cy="10417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60000"/>
                    <a:lumOff val="40000"/>
                  </a:schemeClr>
                </a:solidFill>
              </a:endParaRPr>
            </a:p>
          </p:txBody>
        </p:sp>
        <p:sp>
          <p:nvSpPr>
            <p:cNvPr id="30" name="Oval 29">
              <a:extLst>
                <a:ext uri="{FF2B5EF4-FFF2-40B4-BE49-F238E27FC236}">
                  <a16:creationId xmlns:a16="http://schemas.microsoft.com/office/drawing/2014/main" id="{3A6921D7-BD36-3B29-119A-4B0004D63F96}"/>
                </a:ext>
              </a:extLst>
            </p:cNvPr>
            <p:cNvSpPr/>
            <p:nvPr/>
          </p:nvSpPr>
          <p:spPr>
            <a:xfrm>
              <a:off x="405114" y="1081576"/>
              <a:ext cx="104172" cy="1041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3E7C73B-D0CE-608E-B114-910F53454D1B}"/>
                </a:ext>
              </a:extLst>
            </p:cNvPr>
            <p:cNvSpPr txBox="1"/>
            <p:nvPr/>
          </p:nvSpPr>
          <p:spPr>
            <a:xfrm rot="16200000">
              <a:off x="-421208" y="81573"/>
              <a:ext cx="1756816" cy="223138"/>
            </a:xfrm>
            <a:prstGeom prst="rect">
              <a:avLst/>
            </a:prstGeom>
            <a:noFill/>
          </p:spPr>
          <p:txBody>
            <a:bodyPr wrap="square" rtlCol="0">
              <a:spAutoFit/>
            </a:bodyPr>
            <a:lstStyle/>
            <a:p>
              <a:r>
                <a:rPr lang="en-US" sz="800" dirty="0">
                  <a:solidFill>
                    <a:schemeClr val="bg1">
                      <a:alpha val="79046"/>
                    </a:schemeClr>
                  </a:solidFill>
                  <a:latin typeface="+mj-lt"/>
                </a:rPr>
                <a:t>NYC.GOV/PRESSCREDENTIALS</a:t>
              </a:r>
            </a:p>
          </p:txBody>
        </p:sp>
      </p:grpSp>
    </p:spTree>
    <p:extLst>
      <p:ext uri="{BB962C8B-B14F-4D97-AF65-F5344CB8AC3E}">
        <p14:creationId xmlns:p14="http://schemas.microsoft.com/office/powerpoint/2010/main" val="211082090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52DC96EA-E1C0-8443-90E4-C82F27A7FEBF}"/>
              </a:ext>
            </a:extLst>
          </p:cNvPr>
          <p:cNvSpPr/>
          <p:nvPr/>
        </p:nvSpPr>
        <p:spPr>
          <a:xfrm>
            <a:off x="0" y="979245"/>
            <a:ext cx="12192000" cy="5888740"/>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C1E4F55-5CEB-464A-9485-B22F92380EBE}"/>
              </a:ext>
            </a:extLst>
          </p:cNvPr>
          <p:cNvPicPr>
            <a:picLocks noChangeAspect="1"/>
          </p:cNvPicPr>
          <p:nvPr/>
        </p:nvPicPr>
        <p:blipFill>
          <a:blip r:embed="rId2"/>
          <a:srcRect l="23851" r="23851"/>
          <a:stretch/>
        </p:blipFill>
        <p:spPr>
          <a:xfrm>
            <a:off x="0" y="1"/>
            <a:ext cx="5398477" cy="6858000"/>
          </a:xfrm>
          <a:prstGeom prst="rect">
            <a:avLst/>
          </a:prstGeom>
        </p:spPr>
      </p:pic>
      <p:sp>
        <p:nvSpPr>
          <p:cNvPr id="13" name="TextBox 12">
            <a:extLst>
              <a:ext uri="{FF2B5EF4-FFF2-40B4-BE49-F238E27FC236}">
                <a16:creationId xmlns:a16="http://schemas.microsoft.com/office/drawing/2014/main" id="{6A062532-9E30-9133-6847-99A26B239ECA}"/>
              </a:ext>
            </a:extLst>
          </p:cNvPr>
          <p:cNvSpPr txBox="1"/>
          <p:nvPr/>
        </p:nvSpPr>
        <p:spPr>
          <a:xfrm>
            <a:off x="5546928" y="208026"/>
            <a:ext cx="3052019" cy="592470"/>
          </a:xfrm>
          <a:prstGeom prst="rect">
            <a:avLst/>
          </a:prstGeom>
          <a:noFill/>
        </p:spPr>
        <p:txBody>
          <a:bodyPr wrap="square">
            <a:spAutoFit/>
          </a:bodyPr>
          <a:lstStyle/>
          <a:p>
            <a:pPr>
              <a:lnSpc>
                <a:spcPts val="3920"/>
              </a:lnSpc>
            </a:pPr>
            <a:r>
              <a:rPr lang="en-US" sz="3600" b="1" dirty="0">
                <a:solidFill>
                  <a:srgbClr val="0F75BC"/>
                </a:solidFill>
                <a:latin typeface="Arial Black" panose="020B0A04020102020204" pitchFamily="34" charset="0"/>
                <a:ea typeface="Helvetica Neue Condensed" panose="02000503000000020004" pitchFamily="2" charset="0"/>
                <a:cs typeface="Arial" panose="020B0604020202020204" pitchFamily="34" charset="0"/>
              </a:rPr>
              <a:t>Press Card</a:t>
            </a:r>
          </a:p>
        </p:txBody>
      </p:sp>
      <p:grpSp>
        <p:nvGrpSpPr>
          <p:cNvPr id="7" name="Group 6">
            <a:extLst>
              <a:ext uri="{FF2B5EF4-FFF2-40B4-BE49-F238E27FC236}">
                <a16:creationId xmlns:a16="http://schemas.microsoft.com/office/drawing/2014/main" id="{C914A34A-AC46-F526-6FF5-0CFFF69675EC}"/>
              </a:ext>
            </a:extLst>
          </p:cNvPr>
          <p:cNvGrpSpPr/>
          <p:nvPr/>
        </p:nvGrpSpPr>
        <p:grpSpPr>
          <a:xfrm>
            <a:off x="5617484" y="1156190"/>
            <a:ext cx="3834247" cy="316456"/>
            <a:chOff x="5617484" y="1156190"/>
            <a:chExt cx="3834247" cy="316456"/>
          </a:xfrm>
        </p:grpSpPr>
        <p:sp>
          <p:nvSpPr>
            <p:cNvPr id="4" name="Rounded Rectangle 3">
              <a:extLst>
                <a:ext uri="{FF2B5EF4-FFF2-40B4-BE49-F238E27FC236}">
                  <a16:creationId xmlns:a16="http://schemas.microsoft.com/office/drawing/2014/main" id="{87F2D345-B60D-964D-A9B5-6D5ADF8C139D}"/>
                </a:ext>
              </a:extLst>
            </p:cNvPr>
            <p:cNvSpPr/>
            <p:nvPr/>
          </p:nvSpPr>
          <p:spPr>
            <a:xfrm>
              <a:off x="5617484" y="1156190"/>
              <a:ext cx="3482554" cy="31645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333AA07-C57B-0658-8193-60B9D3B54DC5}"/>
                </a:ext>
              </a:extLst>
            </p:cNvPr>
            <p:cNvSpPr txBox="1"/>
            <p:nvPr/>
          </p:nvSpPr>
          <p:spPr>
            <a:xfrm>
              <a:off x="5680862" y="1156190"/>
              <a:ext cx="3770869" cy="307777"/>
            </a:xfrm>
            <a:prstGeom prst="rect">
              <a:avLst/>
            </a:prstGeom>
            <a:noFill/>
          </p:spPr>
          <p:txBody>
            <a:bodyPr wrap="square" rtlCol="0">
              <a:spAutoFit/>
            </a:bodyPr>
            <a:lstStyle/>
            <a:p>
              <a:r>
                <a:rPr lang="en-US" sz="1400" b="1" dirty="0">
                  <a:solidFill>
                    <a:schemeClr val="accent4">
                      <a:lumMod val="60000"/>
                      <a:lumOff val="40000"/>
                    </a:schemeClr>
                  </a:solidFill>
                  <a:latin typeface="Arial Black" panose="020B0604020202020204" pitchFamily="34" charset="0"/>
                  <a:cs typeface="Arial Black" panose="020B0604020202020204" pitchFamily="34" charset="0"/>
                </a:rPr>
                <a:t>Press Card </a:t>
              </a:r>
              <a:r>
                <a:rPr lang="en-US" sz="1400" b="1" dirty="0">
                  <a:solidFill>
                    <a:schemeClr val="bg1"/>
                  </a:solidFill>
                  <a:latin typeface="Arial Black" panose="020B0604020202020204" pitchFamily="34" charset="0"/>
                  <a:cs typeface="Arial Black" panose="020B0604020202020204" pitchFamily="34" charset="0"/>
                </a:rPr>
                <a:t>Guidelines </a:t>
              </a:r>
              <a:r>
                <a:rPr lang="en-US" sz="1400" b="1" i="1" dirty="0">
                  <a:solidFill>
                    <a:schemeClr val="bg1"/>
                  </a:solidFill>
                  <a:latin typeface="Arial Black" panose="020B0604020202020204" pitchFamily="34" charset="0"/>
                  <a:cs typeface="Arial Black" panose="020B0604020202020204" pitchFamily="34" charset="0"/>
                </a:rPr>
                <a:t>continued</a:t>
              </a:r>
            </a:p>
          </p:txBody>
        </p:sp>
      </p:grpSp>
      <p:pic>
        <p:nvPicPr>
          <p:cNvPr id="21" name="Picture 20" descr="A picture containing icon&#10;&#10;Description automatically generated">
            <a:extLst>
              <a:ext uri="{FF2B5EF4-FFF2-40B4-BE49-F238E27FC236}">
                <a16:creationId xmlns:a16="http://schemas.microsoft.com/office/drawing/2014/main" id="{74522407-F6A7-5C6C-C343-2F7D02242B25}"/>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1262133" y="6181200"/>
            <a:ext cx="686613" cy="419597"/>
          </a:xfrm>
          <a:prstGeom prst="rect">
            <a:avLst/>
          </a:prstGeom>
        </p:spPr>
      </p:pic>
      <p:sp>
        <p:nvSpPr>
          <p:cNvPr id="15" name="TextBox 14">
            <a:extLst>
              <a:ext uri="{FF2B5EF4-FFF2-40B4-BE49-F238E27FC236}">
                <a16:creationId xmlns:a16="http://schemas.microsoft.com/office/drawing/2014/main" id="{06A62E67-4079-BAAC-22E4-2C26C215A553}"/>
              </a:ext>
            </a:extLst>
          </p:cNvPr>
          <p:cNvSpPr txBox="1"/>
          <p:nvPr/>
        </p:nvSpPr>
        <p:spPr>
          <a:xfrm>
            <a:off x="5546928" y="1613118"/>
            <a:ext cx="6208387" cy="1892826"/>
          </a:xfrm>
          <a:prstGeom prst="rect">
            <a:avLst/>
          </a:prstGeom>
          <a:noFill/>
        </p:spPr>
        <p:txBody>
          <a:bodyPr wrap="square" rtlCol="0">
            <a:spAutoFit/>
          </a:bodyPr>
          <a:lstStyle/>
          <a:p>
            <a:pPr marL="285750" indent="-285750">
              <a:buClr>
                <a:schemeClr val="accent4"/>
              </a:buClr>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There is no fee required for a Press Card</a:t>
            </a:r>
          </a:p>
          <a:p>
            <a:pPr marL="285750" indent="-285750">
              <a:buClr>
                <a:schemeClr val="accent4"/>
              </a:buClr>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A Press Card must be worn fully exposed at all times while newsgathering</a:t>
            </a:r>
          </a:p>
          <a:p>
            <a:pPr marL="285750" indent="-285750">
              <a:buClr>
                <a:schemeClr val="accent4"/>
              </a:buClr>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NYPD can no longer seize valid City of New York Press Cards</a:t>
            </a:r>
          </a:p>
          <a:p>
            <a:pPr marL="285750" indent="-285750">
              <a:buClr>
                <a:schemeClr val="accent4"/>
              </a:buClr>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The PCO only issues Press Cards</a:t>
            </a:r>
          </a:p>
          <a:p>
            <a:pPr marL="285750" indent="-285750">
              <a:buClr>
                <a:schemeClr val="accent4"/>
              </a:buClr>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The PCO does not schedule interviews with the Mayor, issue parking permits, or handle Mayoral event calendars</a:t>
            </a:r>
          </a:p>
          <a:p>
            <a:pPr marL="285750" indent="-285750">
              <a:buClr>
                <a:schemeClr val="accent4"/>
              </a:buClr>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For more information about other NYC services, please visit </a:t>
            </a:r>
            <a:r>
              <a:rPr lang="en-US" sz="125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https://www1.nyc.gov</a:t>
            </a:r>
            <a:endParaRPr lang="en-US" sz="125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dirty="0">
              <a:solidFill>
                <a:schemeClr val="bg1"/>
              </a:solidFill>
            </a:endParaRPr>
          </a:p>
        </p:txBody>
      </p:sp>
      <p:grpSp>
        <p:nvGrpSpPr>
          <p:cNvPr id="16" name="Group 15">
            <a:extLst>
              <a:ext uri="{FF2B5EF4-FFF2-40B4-BE49-F238E27FC236}">
                <a16:creationId xmlns:a16="http://schemas.microsoft.com/office/drawing/2014/main" id="{3956C7EC-E90B-BF76-BBAC-8F3F857BFF8A}"/>
              </a:ext>
            </a:extLst>
          </p:cNvPr>
          <p:cNvGrpSpPr/>
          <p:nvPr/>
        </p:nvGrpSpPr>
        <p:grpSpPr>
          <a:xfrm>
            <a:off x="232197" y="164286"/>
            <a:ext cx="223138" cy="2214559"/>
            <a:chOff x="345631" y="-685266"/>
            <a:chExt cx="223138" cy="2214559"/>
          </a:xfrm>
        </p:grpSpPr>
        <p:sp>
          <p:nvSpPr>
            <p:cNvPr id="19" name="Oval 18">
              <a:extLst>
                <a:ext uri="{FF2B5EF4-FFF2-40B4-BE49-F238E27FC236}">
                  <a16:creationId xmlns:a16="http://schemas.microsoft.com/office/drawing/2014/main" id="{6D2A8438-46DD-1952-8001-96A054542518}"/>
                </a:ext>
              </a:extLst>
            </p:cNvPr>
            <p:cNvSpPr/>
            <p:nvPr/>
          </p:nvSpPr>
          <p:spPr>
            <a:xfrm>
              <a:off x="405114" y="1425121"/>
              <a:ext cx="104172" cy="104172"/>
            </a:xfrm>
            <a:prstGeom prst="ellipse">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396378BF-74BB-8BDC-31A8-B08A09BEA26E}"/>
                </a:ext>
              </a:extLst>
            </p:cNvPr>
            <p:cNvSpPr/>
            <p:nvPr/>
          </p:nvSpPr>
          <p:spPr>
            <a:xfrm>
              <a:off x="405114" y="1254046"/>
              <a:ext cx="104172" cy="10417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60000"/>
                    <a:lumOff val="40000"/>
                  </a:schemeClr>
                </a:solidFill>
              </a:endParaRPr>
            </a:p>
          </p:txBody>
        </p:sp>
        <p:sp>
          <p:nvSpPr>
            <p:cNvPr id="22" name="Oval 21">
              <a:extLst>
                <a:ext uri="{FF2B5EF4-FFF2-40B4-BE49-F238E27FC236}">
                  <a16:creationId xmlns:a16="http://schemas.microsoft.com/office/drawing/2014/main" id="{8571FD51-043A-A752-8125-FBF24DEAC93E}"/>
                </a:ext>
              </a:extLst>
            </p:cNvPr>
            <p:cNvSpPr/>
            <p:nvPr/>
          </p:nvSpPr>
          <p:spPr>
            <a:xfrm>
              <a:off x="405114" y="1081576"/>
              <a:ext cx="104172" cy="1041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953452D-1FD5-E3FF-C313-30C1CDA7BE48}"/>
                </a:ext>
              </a:extLst>
            </p:cNvPr>
            <p:cNvSpPr txBox="1"/>
            <p:nvPr/>
          </p:nvSpPr>
          <p:spPr>
            <a:xfrm rot="16200000">
              <a:off x="-421208" y="81573"/>
              <a:ext cx="1756816" cy="223138"/>
            </a:xfrm>
            <a:prstGeom prst="rect">
              <a:avLst/>
            </a:prstGeom>
            <a:noFill/>
          </p:spPr>
          <p:txBody>
            <a:bodyPr wrap="square" rtlCol="0">
              <a:spAutoFit/>
            </a:bodyPr>
            <a:lstStyle/>
            <a:p>
              <a:r>
                <a:rPr lang="en-US" sz="800" dirty="0">
                  <a:solidFill>
                    <a:schemeClr val="bg1">
                      <a:alpha val="79046"/>
                    </a:schemeClr>
                  </a:solidFill>
                  <a:latin typeface="+mj-lt"/>
                </a:rPr>
                <a:t>NYC.GOV/PRESSCREDENTIALS</a:t>
              </a:r>
            </a:p>
          </p:txBody>
        </p:sp>
      </p:grpSp>
      <p:grpSp>
        <p:nvGrpSpPr>
          <p:cNvPr id="24" name="Group 23">
            <a:extLst>
              <a:ext uri="{FF2B5EF4-FFF2-40B4-BE49-F238E27FC236}">
                <a16:creationId xmlns:a16="http://schemas.microsoft.com/office/drawing/2014/main" id="{DD411895-602C-4741-B9D7-522602269DA0}"/>
              </a:ext>
            </a:extLst>
          </p:cNvPr>
          <p:cNvGrpSpPr/>
          <p:nvPr/>
        </p:nvGrpSpPr>
        <p:grpSpPr>
          <a:xfrm>
            <a:off x="5617485" y="3655713"/>
            <a:ext cx="3834247" cy="316456"/>
            <a:chOff x="5617484" y="1156190"/>
            <a:chExt cx="3834247" cy="316456"/>
          </a:xfrm>
        </p:grpSpPr>
        <p:sp>
          <p:nvSpPr>
            <p:cNvPr id="25" name="Rounded Rectangle 24">
              <a:extLst>
                <a:ext uri="{FF2B5EF4-FFF2-40B4-BE49-F238E27FC236}">
                  <a16:creationId xmlns:a16="http://schemas.microsoft.com/office/drawing/2014/main" id="{CEBBF190-598C-2A84-A6CA-33F1F24AD1AC}"/>
                </a:ext>
              </a:extLst>
            </p:cNvPr>
            <p:cNvSpPr/>
            <p:nvPr/>
          </p:nvSpPr>
          <p:spPr>
            <a:xfrm>
              <a:off x="5617484" y="1156190"/>
              <a:ext cx="3482554" cy="31645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DC4D2D5-6262-1915-8ECB-8E61A81A1AAD}"/>
                </a:ext>
              </a:extLst>
            </p:cNvPr>
            <p:cNvSpPr txBox="1"/>
            <p:nvPr/>
          </p:nvSpPr>
          <p:spPr>
            <a:xfrm>
              <a:off x="5680862" y="1156190"/>
              <a:ext cx="3770869" cy="307777"/>
            </a:xfrm>
            <a:prstGeom prst="rect">
              <a:avLst/>
            </a:prstGeom>
            <a:noFill/>
          </p:spPr>
          <p:txBody>
            <a:bodyPr wrap="square" rtlCol="0">
              <a:spAutoFit/>
            </a:bodyPr>
            <a:lstStyle/>
            <a:p>
              <a:r>
                <a:rPr lang="en-US" sz="1400" b="1" dirty="0">
                  <a:solidFill>
                    <a:schemeClr val="accent4">
                      <a:lumMod val="60000"/>
                      <a:lumOff val="40000"/>
                    </a:schemeClr>
                  </a:solidFill>
                  <a:latin typeface="Arial Black" panose="020B0604020202020204" pitchFamily="34" charset="0"/>
                  <a:cs typeface="Arial Black" panose="020B0604020202020204" pitchFamily="34" charset="0"/>
                </a:rPr>
                <a:t>Press Card </a:t>
              </a:r>
              <a:r>
                <a:rPr lang="en-US" sz="1400" b="1" dirty="0">
                  <a:solidFill>
                    <a:schemeClr val="bg1"/>
                  </a:solidFill>
                  <a:latin typeface="Arial Black" panose="020B0604020202020204" pitchFamily="34" charset="0"/>
                  <a:cs typeface="Arial Black" panose="020B0604020202020204" pitchFamily="34" charset="0"/>
                </a:rPr>
                <a:t>Required Information</a:t>
              </a:r>
            </a:p>
          </p:txBody>
        </p:sp>
      </p:grpSp>
      <p:sp>
        <p:nvSpPr>
          <p:cNvPr id="27" name="TextBox 26">
            <a:extLst>
              <a:ext uri="{FF2B5EF4-FFF2-40B4-BE49-F238E27FC236}">
                <a16:creationId xmlns:a16="http://schemas.microsoft.com/office/drawing/2014/main" id="{AF4E0894-78D3-5463-B3A1-A984B90DAF3F}"/>
              </a:ext>
            </a:extLst>
          </p:cNvPr>
          <p:cNvSpPr txBox="1"/>
          <p:nvPr/>
        </p:nvSpPr>
        <p:spPr>
          <a:xfrm>
            <a:off x="5546928" y="4078887"/>
            <a:ext cx="6208387" cy="1908215"/>
          </a:xfrm>
          <a:prstGeom prst="rect">
            <a:avLst/>
          </a:prstGeom>
          <a:noFill/>
        </p:spPr>
        <p:txBody>
          <a:bodyPr wrap="square" rtlCol="0">
            <a:spAutoFit/>
          </a:bodyPr>
          <a:lstStyle/>
          <a:p>
            <a:pPr marL="285750" indent="-285750">
              <a:buClr>
                <a:schemeClr val="accent4"/>
              </a:buClr>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Personal Information</a:t>
            </a:r>
          </a:p>
          <a:p>
            <a:pPr marL="285750" indent="-285750">
              <a:buClr>
                <a:schemeClr val="accent4"/>
              </a:buClr>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Company Information, if applicable</a:t>
            </a:r>
          </a:p>
          <a:p>
            <a:pPr marL="285750" indent="-285750">
              <a:buClr>
                <a:schemeClr val="accent4"/>
              </a:buClr>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Six or more qualifying media file submissions</a:t>
            </a:r>
          </a:p>
          <a:p>
            <a:pPr marL="285750" indent="-285750">
              <a:buClr>
                <a:schemeClr val="accent4"/>
              </a:buClr>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A valid government issued ID</a:t>
            </a:r>
          </a:p>
          <a:p>
            <a:pPr marL="285750" indent="-285750">
              <a:buClr>
                <a:schemeClr val="accent4"/>
              </a:buClr>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Applications for a Standard Press Card and Single Event Pre-Registration also require certain criminal history information</a:t>
            </a:r>
          </a:p>
          <a:p>
            <a:pPr marL="285750" indent="-285750">
              <a:buClr>
                <a:schemeClr val="accent4"/>
              </a:buClr>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All information on applications must be submitted in English</a:t>
            </a:r>
          </a:p>
          <a:p>
            <a:pPr marL="285750" indent="-285750">
              <a:buClr>
                <a:schemeClr val="accent4"/>
              </a:buClr>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Media Files in a Language other than English are acceptable</a:t>
            </a:r>
          </a:p>
          <a:p>
            <a:endParaRPr lang="en-US" sz="1400" dirty="0"/>
          </a:p>
        </p:txBody>
      </p:sp>
      <p:sp>
        <p:nvSpPr>
          <p:cNvPr id="3" name="TextBox 2">
            <a:extLst>
              <a:ext uri="{FF2B5EF4-FFF2-40B4-BE49-F238E27FC236}">
                <a16:creationId xmlns:a16="http://schemas.microsoft.com/office/drawing/2014/main" id="{ED8CD331-F0E0-3496-5442-AAA77A3BBD73}"/>
              </a:ext>
            </a:extLst>
          </p:cNvPr>
          <p:cNvSpPr txBox="1"/>
          <p:nvPr/>
        </p:nvSpPr>
        <p:spPr>
          <a:xfrm>
            <a:off x="5617484" y="5968304"/>
            <a:ext cx="5284978" cy="646331"/>
          </a:xfrm>
          <a:prstGeom prst="rect">
            <a:avLst/>
          </a:prstGeom>
          <a:noFill/>
        </p:spPr>
        <p:txBody>
          <a:bodyPr wrap="square" rtlCol="0">
            <a:spAutoFit/>
          </a:bodyPr>
          <a:lstStyle/>
          <a:p>
            <a:pPr algn="just">
              <a:spcBef>
                <a:spcPct val="0"/>
              </a:spcBef>
            </a:pPr>
            <a:r>
              <a:rPr lang="en-US" sz="1200" b="1" i="1" dirty="0">
                <a:solidFill>
                  <a:schemeClr val="accent4">
                    <a:lumMod val="40000"/>
                    <a:lumOff val="60000"/>
                  </a:schemeClr>
                </a:solidFill>
                <a:latin typeface="Arial" panose="020B0604020202020204" pitchFamily="34" charset="0"/>
                <a:cs typeface="Arial" panose="020B0604020202020204" pitchFamily="34" charset="0"/>
              </a:rPr>
              <a:t>Language Services: </a:t>
            </a:r>
            <a:r>
              <a:rPr lang="en-US" sz="1200" i="1" dirty="0">
                <a:solidFill>
                  <a:schemeClr val="bg1"/>
                </a:solidFill>
                <a:latin typeface="Arial" panose="020B0604020202020204" pitchFamily="34" charset="0"/>
                <a:cs typeface="Arial" panose="020B0604020202020204" pitchFamily="34" charset="0"/>
              </a:rPr>
              <a:t>MOME provides language access services in multiple languages and includes free interpretation and translation services. </a:t>
            </a:r>
          </a:p>
          <a:p>
            <a:endParaRPr lang="en-US" sz="12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71781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F9B4E9-CBE4-BF42-AB54-6E9E795C032C}"/>
              </a:ext>
            </a:extLst>
          </p:cNvPr>
          <p:cNvSpPr/>
          <p:nvPr/>
        </p:nvSpPr>
        <p:spPr>
          <a:xfrm>
            <a:off x="73152" y="82296"/>
            <a:ext cx="12051792" cy="66934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Content Placeholder 2"/>
          <p:cNvSpPr>
            <a:spLocks/>
          </p:cNvSpPr>
          <p:nvPr/>
        </p:nvSpPr>
        <p:spPr bwMode="auto">
          <a:xfrm>
            <a:off x="1600200" y="1524001"/>
            <a:ext cx="8229600" cy="4525963"/>
          </a:xfrm>
          <a:prstGeom prst="rect">
            <a:avLst/>
          </a:prstGeom>
          <a:noFill/>
          <a:ln w="9525">
            <a:noFill/>
            <a:miter lim="800000"/>
            <a:headEnd/>
            <a:tailEnd/>
          </a:ln>
        </p:spPr>
        <p:txBody>
          <a:bodyPr/>
          <a:lstStyle/>
          <a:p>
            <a:pPr marL="342900" indent="-342900" defTabSz="457200">
              <a:spcBef>
                <a:spcPct val="20000"/>
              </a:spcBef>
              <a:spcAft>
                <a:spcPts val="1200"/>
              </a:spcAft>
              <a:buClr>
                <a:schemeClr val="bg2"/>
              </a:buClr>
              <a:buSzPct val="75000"/>
            </a:pPr>
            <a:r>
              <a:rPr lang="en-US" sz="2000">
                <a:solidFill>
                  <a:srgbClr val="5F5F5F"/>
                </a:solidFill>
                <a:latin typeface="Trebuchet MS" pitchFamily="34" charset="0"/>
              </a:rPr>
              <a:t>	</a:t>
            </a:r>
          </a:p>
        </p:txBody>
      </p:sp>
      <p:sp>
        <p:nvSpPr>
          <p:cNvPr id="8" name="Rectangle 2"/>
          <p:cNvSpPr txBox="1">
            <a:spLocks noChangeArrowheads="1"/>
          </p:cNvSpPr>
          <p:nvPr/>
        </p:nvSpPr>
        <p:spPr>
          <a:xfrm>
            <a:off x="1600200" y="63591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dirty="0">
                <a:solidFill>
                  <a:srgbClr val="0F75BC"/>
                </a:solidFill>
                <a:latin typeface="Arial Black" panose="020B0604020202020204" pitchFamily="34" charset="0"/>
                <a:cs typeface="Arial Black" panose="020B0604020202020204" pitchFamily="34" charset="0"/>
              </a:rPr>
              <a:t>Press Card</a:t>
            </a:r>
          </a:p>
        </p:txBody>
      </p:sp>
      <p:sp>
        <p:nvSpPr>
          <p:cNvPr id="7" name="Rectangle 9"/>
          <p:cNvSpPr>
            <a:spLocks noChangeArrowheads="1"/>
          </p:cNvSpPr>
          <p:nvPr/>
        </p:nvSpPr>
        <p:spPr bwMode="auto">
          <a:xfrm>
            <a:off x="1316584" y="1163192"/>
            <a:ext cx="8849586" cy="461665"/>
          </a:xfrm>
          <a:prstGeom prst="rect">
            <a:avLst/>
          </a:prstGeom>
          <a:noFill/>
          <a:ln w="9525">
            <a:noFill/>
            <a:miter lim="800000"/>
            <a:headEnd/>
            <a:tailEnd/>
          </a:ln>
        </p:spPr>
        <p:txBody>
          <a:bodyPr wrap="square">
            <a:spAutoFit/>
          </a:bodyPr>
          <a:lstStyle/>
          <a:p>
            <a:pPr algn="ctr" eaLnBrk="0" hangingPunct="0"/>
            <a:r>
              <a:rPr lang="en-US" sz="2400" b="1" dirty="0">
                <a:solidFill>
                  <a:srgbClr val="000000"/>
                </a:solidFill>
                <a:latin typeface="Arial" panose="020B0604020202020204" pitchFamily="34" charset="0"/>
                <a:cs typeface="Arial" panose="020B0604020202020204" pitchFamily="34" charset="0"/>
              </a:rPr>
              <a:t>Three Types of Press Card</a:t>
            </a:r>
          </a:p>
        </p:txBody>
      </p:sp>
      <p:graphicFrame>
        <p:nvGraphicFramePr>
          <p:cNvPr id="9" name="Table 8"/>
          <p:cNvGraphicFramePr>
            <a:graphicFrameLocks noGrp="1"/>
          </p:cNvGraphicFramePr>
          <p:nvPr>
            <p:extLst>
              <p:ext uri="{D42A27DB-BD31-4B8C-83A1-F6EECF244321}">
                <p14:modId xmlns:p14="http://schemas.microsoft.com/office/powerpoint/2010/main" val="2704779774"/>
              </p:ext>
            </p:extLst>
          </p:nvPr>
        </p:nvGraphicFramePr>
        <p:xfrm>
          <a:off x="931984" y="1778913"/>
          <a:ext cx="10032024" cy="3597460"/>
        </p:xfrm>
        <a:graphic>
          <a:graphicData uri="http://schemas.openxmlformats.org/drawingml/2006/table">
            <a:tbl>
              <a:tblPr firstRow="1" bandRow="1">
                <a:tableStyleId>{5C22544A-7EE6-4342-B048-85BDC9FD1C3A}</a:tableStyleId>
              </a:tblPr>
              <a:tblGrid>
                <a:gridCol w="3344008">
                  <a:extLst>
                    <a:ext uri="{9D8B030D-6E8A-4147-A177-3AD203B41FA5}">
                      <a16:colId xmlns:a16="http://schemas.microsoft.com/office/drawing/2014/main" val="1302206481"/>
                    </a:ext>
                  </a:extLst>
                </a:gridCol>
                <a:gridCol w="3344008">
                  <a:extLst>
                    <a:ext uri="{9D8B030D-6E8A-4147-A177-3AD203B41FA5}">
                      <a16:colId xmlns:a16="http://schemas.microsoft.com/office/drawing/2014/main" val="1494286780"/>
                    </a:ext>
                  </a:extLst>
                </a:gridCol>
                <a:gridCol w="3344008">
                  <a:extLst>
                    <a:ext uri="{9D8B030D-6E8A-4147-A177-3AD203B41FA5}">
                      <a16:colId xmlns:a16="http://schemas.microsoft.com/office/drawing/2014/main" val="902482186"/>
                    </a:ext>
                  </a:extLst>
                </a:gridCol>
              </a:tblGrid>
              <a:tr h="585919">
                <a:tc>
                  <a:txBody>
                    <a:bodyPr/>
                    <a:lstStyle/>
                    <a:p>
                      <a:r>
                        <a:rPr lang="en-US" sz="1600" dirty="0">
                          <a:solidFill>
                            <a:schemeClr val="bg1"/>
                          </a:solidFill>
                          <a:latin typeface="Arial" panose="020B0604020202020204" pitchFamily="34" charset="0"/>
                          <a:cs typeface="Arial" panose="020B0604020202020204" pitchFamily="34" charset="0"/>
                        </a:rPr>
                        <a:t>Standard </a:t>
                      </a:r>
                      <a:r>
                        <a:rPr lang="en-US" sz="1600" dirty="0">
                          <a:solidFill>
                            <a:schemeClr val="accent4">
                              <a:lumMod val="60000"/>
                              <a:lumOff val="40000"/>
                            </a:schemeClr>
                          </a:solidFill>
                          <a:latin typeface="Arial" panose="020B0604020202020204" pitchFamily="34" charset="0"/>
                          <a:cs typeface="Arial" panose="020B0604020202020204" pitchFamily="34" charset="0"/>
                        </a:rPr>
                        <a:t>Press Card</a:t>
                      </a:r>
                    </a:p>
                  </a:txBody>
                  <a:tcPr anchor="ctr">
                    <a:solidFill>
                      <a:srgbClr val="0F75BC"/>
                    </a:solidFill>
                  </a:tcPr>
                </a:tc>
                <a:tc>
                  <a:txBody>
                    <a:bodyPr/>
                    <a:lstStyle/>
                    <a:p>
                      <a:r>
                        <a:rPr lang="en-US" sz="1600" dirty="0">
                          <a:solidFill>
                            <a:schemeClr val="bg1"/>
                          </a:solidFill>
                          <a:latin typeface="Arial" panose="020B0604020202020204" pitchFamily="34" charset="0"/>
                          <a:cs typeface="Arial" panose="020B0604020202020204" pitchFamily="34" charset="0"/>
                        </a:rPr>
                        <a:t>Reserve </a:t>
                      </a:r>
                      <a:r>
                        <a:rPr lang="en-US" sz="1600" dirty="0">
                          <a:solidFill>
                            <a:schemeClr val="accent4">
                              <a:lumMod val="60000"/>
                              <a:lumOff val="40000"/>
                            </a:schemeClr>
                          </a:solidFill>
                          <a:latin typeface="Arial" panose="020B0604020202020204" pitchFamily="34" charset="0"/>
                          <a:cs typeface="Arial" panose="020B0604020202020204" pitchFamily="34" charset="0"/>
                        </a:rPr>
                        <a:t>Press Card</a:t>
                      </a:r>
                    </a:p>
                  </a:txBody>
                  <a:tcPr anchor="ctr">
                    <a:solidFill>
                      <a:srgbClr val="0F75BC"/>
                    </a:solidFill>
                  </a:tcPr>
                </a:tc>
                <a:tc>
                  <a:txBody>
                    <a:bodyPr/>
                    <a:lstStyle/>
                    <a:p>
                      <a:r>
                        <a:rPr lang="en-US" sz="1600" dirty="0">
                          <a:solidFill>
                            <a:schemeClr val="bg1"/>
                          </a:solidFill>
                          <a:latin typeface="Arial" panose="020B0604020202020204" pitchFamily="34" charset="0"/>
                          <a:cs typeface="Arial" panose="020B0604020202020204" pitchFamily="34" charset="0"/>
                        </a:rPr>
                        <a:t>Single Event </a:t>
                      </a:r>
                      <a:r>
                        <a:rPr lang="en-US" sz="1600" dirty="0">
                          <a:solidFill>
                            <a:schemeClr val="accent4">
                              <a:lumMod val="60000"/>
                              <a:lumOff val="40000"/>
                            </a:schemeClr>
                          </a:solidFill>
                          <a:latin typeface="Arial" panose="020B0604020202020204" pitchFamily="34" charset="0"/>
                          <a:cs typeface="Arial" panose="020B0604020202020204" pitchFamily="34" charset="0"/>
                        </a:rPr>
                        <a:t>Press Card</a:t>
                      </a:r>
                    </a:p>
                  </a:txBody>
                  <a:tcPr anchor="ctr">
                    <a:solidFill>
                      <a:srgbClr val="0F75BC"/>
                    </a:solidFill>
                  </a:tcPr>
                </a:tc>
                <a:extLst>
                  <a:ext uri="{0D108BD9-81ED-4DB2-BD59-A6C34878D82A}">
                    <a16:rowId xmlns:a16="http://schemas.microsoft.com/office/drawing/2014/main" val="986717582"/>
                  </a:ext>
                </a:extLst>
              </a:tr>
              <a:tr h="1068441">
                <a:tc>
                  <a:txBody>
                    <a:bodyPr/>
                    <a:lstStyle/>
                    <a:p>
                      <a:pPr marL="0" indent="0" algn="l">
                        <a:lnSpc>
                          <a:spcPct val="100000"/>
                        </a:lnSpc>
                        <a:buFont typeface="Arial" panose="020B0604020202020204" pitchFamily="34" charset="0"/>
                        <a:buNone/>
                      </a:pPr>
                      <a:r>
                        <a:rPr lang="en-US" sz="1350" spc="0" dirty="0">
                          <a:solidFill>
                            <a:srgbClr val="000000"/>
                          </a:solidFill>
                          <a:latin typeface="Arial" panose="020B0604020202020204" pitchFamily="34" charset="0"/>
                          <a:cs typeface="Arial" panose="020B0604020202020204" pitchFamily="34" charset="0"/>
                        </a:rPr>
                        <a:t>Issued to independent </a:t>
                      </a:r>
                      <a:r>
                        <a:rPr lang="en-US" sz="1350" spc="0" dirty="0" err="1">
                          <a:solidFill>
                            <a:srgbClr val="000000"/>
                          </a:solidFill>
                          <a:latin typeface="Arial" panose="020B0604020202020204" pitchFamily="34" charset="0"/>
                          <a:cs typeface="Arial" panose="020B0604020202020204" pitchFamily="34" charset="0"/>
                        </a:rPr>
                        <a:t>newsgathers</a:t>
                      </a:r>
                      <a:r>
                        <a:rPr lang="en-US" sz="1350" spc="0" dirty="0">
                          <a:solidFill>
                            <a:srgbClr val="000000"/>
                          </a:solidFill>
                          <a:latin typeface="Arial" panose="020B0604020202020204" pitchFamily="34" charset="0"/>
                          <a:cs typeface="Arial" panose="020B0604020202020204" pitchFamily="34" charset="0"/>
                        </a:rPr>
                        <a:t>, freelancers, and full-time employees of newsgathering organizations</a:t>
                      </a:r>
                    </a:p>
                  </a:txBody>
                  <a:tcPr/>
                </a:tc>
                <a:tc>
                  <a:txBody>
                    <a:bodyPr/>
                    <a:lstStyle/>
                    <a:p>
                      <a:pPr marL="0" indent="0" algn="l">
                        <a:lnSpc>
                          <a:spcPct val="100000"/>
                        </a:lnSpc>
                        <a:buFont typeface="Arial" panose="020B0604020202020204" pitchFamily="34" charset="0"/>
                        <a:buNone/>
                      </a:pPr>
                      <a:r>
                        <a:rPr lang="en-US" sz="1350" spc="0" dirty="0">
                          <a:solidFill>
                            <a:srgbClr val="000000"/>
                          </a:solidFill>
                          <a:latin typeface="Arial" panose="020B0604020202020204" pitchFamily="34" charset="0"/>
                          <a:cs typeface="Arial" panose="020B0604020202020204" pitchFamily="34" charset="0"/>
                        </a:rPr>
                        <a:t>Issued to newsgathering organizations applying on behalf of their employees who do not hold a Standard Press Card</a:t>
                      </a:r>
                    </a:p>
                  </a:txBody>
                  <a:tcPr/>
                </a:tc>
                <a:tc>
                  <a:txBody>
                    <a:bodyPr/>
                    <a:lstStyle/>
                    <a:p>
                      <a:pPr marL="0" indent="0" algn="l">
                        <a:lnSpc>
                          <a:spcPct val="100000"/>
                        </a:lnSpc>
                        <a:buFont typeface="Arial" panose="020B0604020202020204" pitchFamily="34" charset="0"/>
                        <a:buNone/>
                      </a:pPr>
                      <a:r>
                        <a:rPr lang="en-US" sz="1350" b="0" spc="0" dirty="0">
                          <a:solidFill>
                            <a:srgbClr val="000000"/>
                          </a:solidFill>
                          <a:latin typeface="Arial" panose="020B0604020202020204" pitchFamily="34" charset="0"/>
                          <a:cs typeface="Arial" panose="020B0604020202020204" pitchFamily="34" charset="0"/>
                        </a:rPr>
                        <a:t>I</a:t>
                      </a:r>
                      <a:r>
                        <a:rPr lang="en-US" sz="1350" spc="0" dirty="0">
                          <a:solidFill>
                            <a:srgbClr val="000000"/>
                          </a:solidFill>
                          <a:latin typeface="Arial" panose="020B0604020202020204" pitchFamily="34" charset="0"/>
                          <a:cs typeface="Arial" panose="020B0604020202020204" pitchFamily="34" charset="0"/>
                        </a:rPr>
                        <a:t>ssued to independents and freelancers and full-time employees of a newsgathering organization who do not hold a Standard or Reserve Press Card</a:t>
                      </a:r>
                    </a:p>
                  </a:txBody>
                  <a:tcPr/>
                </a:tc>
                <a:extLst>
                  <a:ext uri="{0D108BD9-81ED-4DB2-BD59-A6C34878D82A}">
                    <a16:rowId xmlns:a16="http://schemas.microsoft.com/office/drawing/2014/main" val="4285188774"/>
                  </a:ext>
                </a:extLst>
              </a:tr>
              <a:tr h="585919">
                <a:tc>
                  <a:txBody>
                    <a:bodyPr/>
                    <a:lstStyle/>
                    <a:p>
                      <a:pPr marL="285750" lvl="0" indent="-285750" algn="l">
                        <a:lnSpc>
                          <a:spcPct val="100000"/>
                        </a:lnSpc>
                        <a:buFont typeface="Arial" panose="020B0604020202020204" pitchFamily="34" charset="0"/>
                        <a:buChar char="•"/>
                      </a:pPr>
                      <a:r>
                        <a:rPr lang="en-US" sz="1350" spc="0" dirty="0">
                          <a:solidFill>
                            <a:srgbClr val="000000"/>
                          </a:solidFill>
                          <a:latin typeface="Arial" panose="020B0604020202020204" pitchFamily="34" charset="0"/>
                          <a:cs typeface="Arial" panose="020B0604020202020204" pitchFamily="34" charset="0"/>
                        </a:rPr>
                        <a:t>Include the journalist’s name and photo, employment status and the expiration date of the Press Card </a:t>
                      </a:r>
                    </a:p>
                    <a:p>
                      <a:pPr marL="285750" lvl="0" indent="-285750" algn="l">
                        <a:lnSpc>
                          <a:spcPct val="100000"/>
                        </a:lnSpc>
                        <a:buFont typeface="Arial" panose="020B0604020202020204" pitchFamily="34" charset="0"/>
                        <a:buChar char="•"/>
                      </a:pPr>
                      <a:endParaRPr lang="en-US" sz="1350" spc="0" dirty="0">
                        <a:solidFill>
                          <a:srgbClr val="000000"/>
                        </a:solidFill>
                        <a:latin typeface="Arial" panose="020B0604020202020204" pitchFamily="34" charset="0"/>
                        <a:cs typeface="Arial" panose="020B0604020202020204" pitchFamily="34" charset="0"/>
                      </a:endParaRPr>
                    </a:p>
                    <a:p>
                      <a:pPr marL="285750" lvl="0" indent="-285750" algn="l">
                        <a:lnSpc>
                          <a:spcPct val="100000"/>
                        </a:lnSpc>
                        <a:buFont typeface="Arial" panose="020B0604020202020204" pitchFamily="34" charset="0"/>
                        <a:buChar char="•"/>
                      </a:pPr>
                      <a:r>
                        <a:rPr lang="en-US" sz="1350" spc="0" dirty="0">
                          <a:solidFill>
                            <a:srgbClr val="000000"/>
                          </a:solidFill>
                          <a:latin typeface="Arial" panose="020B0604020202020204" pitchFamily="34" charset="0"/>
                          <a:cs typeface="Arial" panose="020B0604020202020204" pitchFamily="34" charset="0"/>
                        </a:rPr>
                        <a:t>Provides Press Card privileges to multiple news events while the Press Card is valid</a:t>
                      </a:r>
                    </a:p>
                  </a:txBody>
                  <a:tcPr/>
                </a:tc>
                <a:tc>
                  <a:txBody>
                    <a:bodyPr/>
                    <a:lstStyle/>
                    <a:p>
                      <a:pPr marL="285750" lvl="0" indent="-285750" algn="l">
                        <a:lnSpc>
                          <a:spcPct val="100000"/>
                        </a:lnSpc>
                        <a:buFont typeface="Arial" panose="020B0604020202020204" pitchFamily="34" charset="0"/>
                        <a:buChar char="•"/>
                      </a:pPr>
                      <a:r>
                        <a:rPr lang="en-US" sz="1350" spc="0" dirty="0">
                          <a:solidFill>
                            <a:srgbClr val="000000"/>
                          </a:solidFill>
                          <a:latin typeface="Arial" panose="020B0604020202020204" pitchFamily="34" charset="0"/>
                          <a:cs typeface="Arial" panose="020B0604020202020204" pitchFamily="34" charset="0"/>
                        </a:rPr>
                        <a:t>For use by the Newsgathering Organization’s employees to cover multiple news events while the Press Card is valid</a:t>
                      </a:r>
                    </a:p>
                    <a:p>
                      <a:pPr marL="0" lvl="0" indent="0" algn="l">
                        <a:lnSpc>
                          <a:spcPct val="100000"/>
                        </a:lnSpc>
                        <a:buFont typeface="Arial" panose="020B0604020202020204" pitchFamily="34" charset="0"/>
                        <a:buNone/>
                      </a:pPr>
                      <a:endParaRPr lang="en-US" sz="1350" spc="0" dirty="0">
                        <a:solidFill>
                          <a:srgbClr val="000000"/>
                        </a:solidFill>
                        <a:latin typeface="Arial" panose="020B0604020202020204" pitchFamily="34" charset="0"/>
                        <a:cs typeface="Arial" panose="020B0604020202020204" pitchFamily="34" charset="0"/>
                      </a:endParaRPr>
                    </a:p>
                    <a:p>
                      <a:pPr marL="285750" lvl="0" indent="-285750" algn="l">
                        <a:lnSpc>
                          <a:spcPct val="100000"/>
                        </a:lnSpc>
                        <a:buFont typeface="Arial" panose="020B0604020202020204" pitchFamily="34" charset="0"/>
                        <a:buChar char="•"/>
                      </a:pPr>
                      <a:r>
                        <a:rPr lang="en-US" sz="1350" spc="0" dirty="0">
                          <a:solidFill>
                            <a:srgbClr val="000000"/>
                          </a:solidFill>
                          <a:latin typeface="Arial" panose="020B0604020202020204" pitchFamily="34" charset="0"/>
                          <a:cs typeface="Arial" panose="020B0604020202020204" pitchFamily="34" charset="0"/>
                        </a:rPr>
                        <a:t>Includes Newsgathering Organization’s name and expiration date </a:t>
                      </a:r>
                    </a:p>
                    <a:p>
                      <a:pPr marL="0" indent="0">
                        <a:lnSpc>
                          <a:spcPct val="100000"/>
                        </a:lnSpc>
                        <a:buFont typeface="Arial" panose="020B0604020202020204" pitchFamily="34" charset="0"/>
                        <a:buNone/>
                      </a:pPr>
                      <a:endParaRPr lang="en-US" sz="1350" spc="0" dirty="0">
                        <a:latin typeface="Arial" panose="020B0604020202020204" pitchFamily="34" charset="0"/>
                        <a:cs typeface="Arial" panose="020B0604020202020204" pitchFamily="34" charset="0"/>
                      </a:endParaRPr>
                    </a:p>
                  </a:txBody>
                  <a:tcPr/>
                </a:tc>
                <a:tc>
                  <a:txBody>
                    <a:bodyPr/>
                    <a:lstStyle/>
                    <a:p>
                      <a:pPr marL="285750" lvl="0" indent="-285750" algn="l">
                        <a:lnSpc>
                          <a:spcPct val="100000"/>
                        </a:lnSpc>
                        <a:buFont typeface="Arial" panose="020B0604020202020204" pitchFamily="34" charset="0"/>
                        <a:buChar char="•"/>
                      </a:pPr>
                      <a:r>
                        <a:rPr lang="en-US" sz="1350" spc="0" dirty="0">
                          <a:solidFill>
                            <a:srgbClr val="000000"/>
                          </a:solidFill>
                          <a:latin typeface="Arial" panose="020B0604020202020204" pitchFamily="34" charset="0"/>
                          <a:cs typeface="Arial" panose="020B0604020202020204" pitchFamily="34" charset="0"/>
                        </a:rPr>
                        <a:t>For access to one event in NYC that specifically requires a City of New York Press Card </a:t>
                      </a:r>
                    </a:p>
                    <a:p>
                      <a:pPr marL="285750" lvl="0" indent="-285750" algn="l">
                        <a:lnSpc>
                          <a:spcPct val="100000"/>
                        </a:lnSpc>
                        <a:buFont typeface="Arial" panose="020B0604020202020204" pitchFamily="34" charset="0"/>
                        <a:buChar char="•"/>
                      </a:pPr>
                      <a:endParaRPr lang="en-US" sz="1350" spc="0" dirty="0">
                        <a:solidFill>
                          <a:srgbClr val="000000"/>
                        </a:solidFill>
                        <a:latin typeface="Arial" panose="020B0604020202020204" pitchFamily="34" charset="0"/>
                        <a:cs typeface="Arial" panose="020B0604020202020204" pitchFamily="34" charset="0"/>
                      </a:endParaRPr>
                    </a:p>
                    <a:p>
                      <a:pPr marL="285750" lvl="0" indent="-285750" algn="l">
                        <a:lnSpc>
                          <a:spcPct val="100000"/>
                        </a:lnSpc>
                        <a:buFont typeface="Arial" panose="020B0604020202020204" pitchFamily="34" charset="0"/>
                        <a:buChar char="•"/>
                      </a:pPr>
                      <a:r>
                        <a:rPr lang="en-US" sz="1350" spc="0" dirty="0">
                          <a:solidFill>
                            <a:srgbClr val="000000"/>
                          </a:solidFill>
                          <a:latin typeface="Arial" panose="020B0604020202020204" pitchFamily="34" charset="0"/>
                          <a:cs typeface="Arial" panose="020B0604020202020204" pitchFamily="34" charset="0"/>
                        </a:rPr>
                        <a:t>Includes journalist’s name, photo, the name of the Single Event, and the validity period of the Press Card </a:t>
                      </a:r>
                    </a:p>
                  </a:txBody>
                  <a:tcPr/>
                </a:tc>
                <a:extLst>
                  <a:ext uri="{0D108BD9-81ED-4DB2-BD59-A6C34878D82A}">
                    <a16:rowId xmlns:a16="http://schemas.microsoft.com/office/drawing/2014/main" val="1788668451"/>
                  </a:ext>
                </a:extLst>
              </a:tr>
            </a:tbl>
          </a:graphicData>
        </a:graphic>
      </p:graphicFrame>
      <p:pic>
        <p:nvPicPr>
          <p:cNvPr id="15" name="Picture 14" descr="A picture containing icon&#10;&#10;Description automatically generated">
            <a:extLst>
              <a:ext uri="{FF2B5EF4-FFF2-40B4-BE49-F238E27FC236}">
                <a16:creationId xmlns:a16="http://schemas.microsoft.com/office/drawing/2014/main" id="{20AABF1A-FEE8-EDAE-9DC0-48CBEE5FF967}"/>
              </a:ext>
            </a:extLst>
          </p:cNvPr>
          <p:cNvPicPr>
            <a:picLocks noChangeAspect="1"/>
          </p:cNvPicPr>
          <p:nvPr/>
        </p:nvPicPr>
        <p:blipFill>
          <a:blip r:embed="rId3">
            <a:alphaModFix/>
          </a:blip>
          <a:stretch>
            <a:fillRect/>
          </a:stretch>
        </p:blipFill>
        <p:spPr>
          <a:xfrm>
            <a:off x="11262133" y="6181200"/>
            <a:ext cx="686613" cy="419597"/>
          </a:xfrm>
          <a:prstGeom prst="rect">
            <a:avLst/>
          </a:prstGeom>
        </p:spPr>
      </p:pic>
      <p:grpSp>
        <p:nvGrpSpPr>
          <p:cNvPr id="16" name="Group 15">
            <a:extLst>
              <a:ext uri="{FF2B5EF4-FFF2-40B4-BE49-F238E27FC236}">
                <a16:creationId xmlns:a16="http://schemas.microsoft.com/office/drawing/2014/main" id="{283D3D19-B45F-F260-5173-E5536B29FD3C}"/>
              </a:ext>
            </a:extLst>
          </p:cNvPr>
          <p:cNvGrpSpPr/>
          <p:nvPr/>
        </p:nvGrpSpPr>
        <p:grpSpPr>
          <a:xfrm>
            <a:off x="232197" y="164286"/>
            <a:ext cx="223138" cy="2214559"/>
            <a:chOff x="345631" y="-685266"/>
            <a:chExt cx="223138" cy="2214559"/>
          </a:xfrm>
        </p:grpSpPr>
        <p:sp>
          <p:nvSpPr>
            <p:cNvPr id="22" name="Oval 21">
              <a:extLst>
                <a:ext uri="{FF2B5EF4-FFF2-40B4-BE49-F238E27FC236}">
                  <a16:creationId xmlns:a16="http://schemas.microsoft.com/office/drawing/2014/main" id="{AA2BDDA8-A6EE-9385-AB4F-5B929528AC2F}"/>
                </a:ext>
              </a:extLst>
            </p:cNvPr>
            <p:cNvSpPr/>
            <p:nvPr/>
          </p:nvSpPr>
          <p:spPr>
            <a:xfrm>
              <a:off x="405114" y="1425121"/>
              <a:ext cx="104172" cy="104172"/>
            </a:xfrm>
            <a:prstGeom prst="ellipse">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C89BD0C-2293-C2A7-F450-24C290CD3687}"/>
                </a:ext>
              </a:extLst>
            </p:cNvPr>
            <p:cNvSpPr/>
            <p:nvPr/>
          </p:nvSpPr>
          <p:spPr>
            <a:xfrm>
              <a:off x="405114" y="1254046"/>
              <a:ext cx="104172" cy="10417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60000"/>
                    <a:lumOff val="40000"/>
                  </a:schemeClr>
                </a:solidFill>
              </a:endParaRPr>
            </a:p>
          </p:txBody>
        </p:sp>
        <p:sp>
          <p:nvSpPr>
            <p:cNvPr id="24" name="Oval 23">
              <a:extLst>
                <a:ext uri="{FF2B5EF4-FFF2-40B4-BE49-F238E27FC236}">
                  <a16:creationId xmlns:a16="http://schemas.microsoft.com/office/drawing/2014/main" id="{A5E3EC28-6FA7-B7D0-A143-C4106B9ECA83}"/>
                </a:ext>
              </a:extLst>
            </p:cNvPr>
            <p:cNvSpPr/>
            <p:nvPr/>
          </p:nvSpPr>
          <p:spPr>
            <a:xfrm>
              <a:off x="405114" y="1081576"/>
              <a:ext cx="104172" cy="1041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B6A202C-C551-6650-65D6-EDEA69B3B777}"/>
                </a:ext>
              </a:extLst>
            </p:cNvPr>
            <p:cNvSpPr txBox="1"/>
            <p:nvPr/>
          </p:nvSpPr>
          <p:spPr>
            <a:xfrm rot="16200000">
              <a:off x="-421208" y="81573"/>
              <a:ext cx="1756816" cy="223138"/>
            </a:xfrm>
            <a:prstGeom prst="rect">
              <a:avLst/>
            </a:prstGeom>
            <a:noFill/>
          </p:spPr>
          <p:txBody>
            <a:bodyPr wrap="square" rtlCol="0">
              <a:spAutoFit/>
            </a:bodyPr>
            <a:lstStyle/>
            <a:p>
              <a:r>
                <a:rPr lang="en-US" sz="800" dirty="0">
                  <a:solidFill>
                    <a:srgbClr val="0F75BC">
                      <a:alpha val="79046"/>
                    </a:srgbClr>
                  </a:solidFill>
                  <a:latin typeface="+mj-lt"/>
                </a:rPr>
                <a:t>NYC.GOV/PRESSCREDENTIALS</a:t>
              </a:r>
            </a:p>
          </p:txBody>
        </p:sp>
      </p:grpSp>
    </p:spTree>
    <p:extLst>
      <p:ext uri="{BB962C8B-B14F-4D97-AF65-F5344CB8AC3E}">
        <p14:creationId xmlns:p14="http://schemas.microsoft.com/office/powerpoint/2010/main" val="2336809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D7AC86D1-8A77-830A-879B-559CFFD3FCD5}"/>
              </a:ext>
            </a:extLst>
          </p:cNvPr>
          <p:cNvSpPr/>
          <p:nvPr/>
        </p:nvSpPr>
        <p:spPr>
          <a:xfrm>
            <a:off x="73152" y="82296"/>
            <a:ext cx="12051792" cy="66934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F900D562-5B42-864C-ADFB-E957C4F41479}"/>
              </a:ext>
            </a:extLst>
          </p:cNvPr>
          <p:cNvGrpSpPr/>
          <p:nvPr/>
        </p:nvGrpSpPr>
        <p:grpSpPr>
          <a:xfrm>
            <a:off x="828908" y="3610132"/>
            <a:ext cx="10716768" cy="576409"/>
            <a:chOff x="828908" y="3885863"/>
            <a:chExt cx="10716768" cy="576409"/>
          </a:xfrm>
        </p:grpSpPr>
        <p:sp>
          <p:nvSpPr>
            <p:cNvPr id="4" name="Rounded Rectangle 3">
              <a:extLst>
                <a:ext uri="{FF2B5EF4-FFF2-40B4-BE49-F238E27FC236}">
                  <a16:creationId xmlns:a16="http://schemas.microsoft.com/office/drawing/2014/main" id="{17C6E6E3-7D71-714B-87DC-0C5B931B6791}"/>
                </a:ext>
              </a:extLst>
            </p:cNvPr>
            <p:cNvSpPr/>
            <p:nvPr/>
          </p:nvSpPr>
          <p:spPr>
            <a:xfrm>
              <a:off x="828908" y="4084320"/>
              <a:ext cx="2133600" cy="182880"/>
            </a:xfrm>
            <a:prstGeom prst="roundRect">
              <a:avLst/>
            </a:prstGeom>
            <a:solidFill>
              <a:srgbClr val="0F75B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167E1233-4F16-E547-8CBB-7FD9BB1C895C}"/>
                </a:ext>
              </a:extLst>
            </p:cNvPr>
            <p:cNvSpPr/>
            <p:nvPr/>
          </p:nvSpPr>
          <p:spPr>
            <a:xfrm>
              <a:off x="2974700" y="4084320"/>
              <a:ext cx="2133600" cy="182880"/>
            </a:xfrm>
            <a:prstGeom prst="round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CFE356A4-129F-A14D-BBDB-91ADEFB69A4F}"/>
                </a:ext>
              </a:extLst>
            </p:cNvPr>
            <p:cNvSpPr/>
            <p:nvPr/>
          </p:nvSpPr>
          <p:spPr>
            <a:xfrm>
              <a:off x="5120492" y="4084320"/>
              <a:ext cx="2133600" cy="182880"/>
            </a:xfrm>
            <a:prstGeom prst="round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77B309D5-9E40-7144-8C57-437F15963A36}"/>
                </a:ext>
              </a:extLst>
            </p:cNvPr>
            <p:cNvSpPr/>
            <p:nvPr/>
          </p:nvSpPr>
          <p:spPr>
            <a:xfrm>
              <a:off x="7266284" y="4084320"/>
              <a:ext cx="2133600" cy="182880"/>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D8644757-CFCC-2340-9748-1BDF682EFB40}"/>
                </a:ext>
              </a:extLst>
            </p:cNvPr>
            <p:cNvSpPr/>
            <p:nvPr/>
          </p:nvSpPr>
          <p:spPr>
            <a:xfrm>
              <a:off x="9412076" y="4084320"/>
              <a:ext cx="2133600" cy="182880"/>
            </a:xfrm>
            <a:prstGeom prst="round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4E28E6CE-631F-E54B-A4F8-D49DB39A6EA7}"/>
                </a:ext>
              </a:extLst>
            </p:cNvPr>
            <p:cNvSpPr/>
            <p:nvPr/>
          </p:nvSpPr>
          <p:spPr>
            <a:xfrm>
              <a:off x="1763298" y="3891959"/>
              <a:ext cx="282854" cy="243840"/>
            </a:xfrm>
            <a:prstGeom prst="triangle">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5249F46E-6099-5F46-9A5C-41847D9758D1}"/>
                </a:ext>
              </a:extLst>
            </p:cNvPr>
            <p:cNvSpPr/>
            <p:nvPr/>
          </p:nvSpPr>
          <p:spPr>
            <a:xfrm flipV="1">
              <a:off x="3906169" y="4218432"/>
              <a:ext cx="282854" cy="24384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FEC47931-3BA8-934C-97B4-D62CF520C315}"/>
                </a:ext>
              </a:extLst>
            </p:cNvPr>
            <p:cNvSpPr/>
            <p:nvPr/>
          </p:nvSpPr>
          <p:spPr>
            <a:xfrm>
              <a:off x="6045865" y="3885863"/>
              <a:ext cx="282854" cy="24384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1D81F170-CE34-7646-BBC4-65FF0D4553E8}"/>
                </a:ext>
              </a:extLst>
            </p:cNvPr>
            <p:cNvSpPr/>
            <p:nvPr/>
          </p:nvSpPr>
          <p:spPr>
            <a:xfrm>
              <a:off x="10328432" y="3885863"/>
              <a:ext cx="282854" cy="243840"/>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711A2907-4CB6-4649-BB90-9D8034DE9360}"/>
                </a:ext>
              </a:extLst>
            </p:cNvPr>
            <p:cNvSpPr/>
            <p:nvPr/>
          </p:nvSpPr>
          <p:spPr>
            <a:xfrm flipV="1">
              <a:off x="8191657" y="4218432"/>
              <a:ext cx="282854" cy="24384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a:extLst>
              <a:ext uri="{FF2B5EF4-FFF2-40B4-BE49-F238E27FC236}">
                <a16:creationId xmlns:a16="http://schemas.microsoft.com/office/drawing/2014/main" id="{44EDC758-073D-4A4E-B4C6-E5AB9698725F}"/>
              </a:ext>
            </a:extLst>
          </p:cNvPr>
          <p:cNvSpPr/>
          <p:nvPr/>
        </p:nvSpPr>
        <p:spPr>
          <a:xfrm>
            <a:off x="1097474" y="1855924"/>
            <a:ext cx="1596467" cy="1596467"/>
          </a:xfrm>
          <a:prstGeom prst="ellipse">
            <a:avLst/>
          </a:prstGeom>
          <a:noFill/>
          <a:ln w="79375">
            <a:solidFill>
              <a:srgbClr val="0F75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rgbClr val="0F75BC"/>
                </a:solidFill>
                <a:latin typeface="Arial" panose="020B0604020202020204" pitchFamily="34" charset="0"/>
                <a:cs typeface="Arial" panose="020B0604020202020204" pitchFamily="34" charset="0"/>
              </a:rPr>
              <a:t>Apply for a Press Card</a:t>
            </a:r>
          </a:p>
        </p:txBody>
      </p:sp>
      <p:sp>
        <p:nvSpPr>
          <p:cNvPr id="21" name="Oval 20">
            <a:extLst>
              <a:ext uri="{FF2B5EF4-FFF2-40B4-BE49-F238E27FC236}">
                <a16:creationId xmlns:a16="http://schemas.microsoft.com/office/drawing/2014/main" id="{FB178C6B-EEBB-654C-A6B9-A6BDD21AAF2E}"/>
              </a:ext>
            </a:extLst>
          </p:cNvPr>
          <p:cNvSpPr/>
          <p:nvPr/>
        </p:nvSpPr>
        <p:spPr>
          <a:xfrm>
            <a:off x="3243266" y="4320653"/>
            <a:ext cx="1596467" cy="1596467"/>
          </a:xfrm>
          <a:prstGeom prst="ellipse">
            <a:avLst/>
          </a:prstGeom>
          <a:noFill/>
          <a:ln w="793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accent1">
                    <a:lumMod val="75000"/>
                  </a:schemeClr>
                </a:solidFill>
                <a:latin typeface="Arial" panose="020B0604020202020204" pitchFamily="34" charset="0"/>
                <a:cs typeface="Arial" panose="020B0604020202020204" pitchFamily="34" charset="0"/>
              </a:rPr>
              <a:t>Check Your Application Status</a:t>
            </a:r>
          </a:p>
        </p:txBody>
      </p:sp>
      <p:sp>
        <p:nvSpPr>
          <p:cNvPr id="22" name="Oval 21">
            <a:extLst>
              <a:ext uri="{FF2B5EF4-FFF2-40B4-BE49-F238E27FC236}">
                <a16:creationId xmlns:a16="http://schemas.microsoft.com/office/drawing/2014/main" id="{84308111-03F4-3D43-96C1-BD78471231E0}"/>
              </a:ext>
            </a:extLst>
          </p:cNvPr>
          <p:cNvSpPr/>
          <p:nvPr/>
        </p:nvSpPr>
        <p:spPr>
          <a:xfrm>
            <a:off x="5389058" y="1855924"/>
            <a:ext cx="1596467" cy="1596467"/>
          </a:xfrm>
          <a:prstGeom prst="ellipse">
            <a:avLst/>
          </a:prstGeom>
          <a:noFill/>
          <a:ln w="793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accent1">
                    <a:lumMod val="60000"/>
                    <a:lumOff val="40000"/>
                  </a:schemeClr>
                </a:solidFill>
                <a:latin typeface="Arial" panose="020B0604020202020204" pitchFamily="34" charset="0"/>
                <a:cs typeface="Arial" panose="020B0604020202020204" pitchFamily="34" charset="0"/>
              </a:rPr>
              <a:t>Renew A Press Card</a:t>
            </a:r>
          </a:p>
        </p:txBody>
      </p:sp>
      <p:sp>
        <p:nvSpPr>
          <p:cNvPr id="23" name="Oval 22">
            <a:extLst>
              <a:ext uri="{FF2B5EF4-FFF2-40B4-BE49-F238E27FC236}">
                <a16:creationId xmlns:a16="http://schemas.microsoft.com/office/drawing/2014/main" id="{19187DBC-1C6F-BC4B-BD72-3C38523EB0A4}"/>
              </a:ext>
            </a:extLst>
          </p:cNvPr>
          <p:cNvSpPr/>
          <p:nvPr/>
        </p:nvSpPr>
        <p:spPr>
          <a:xfrm>
            <a:off x="7534850" y="4320653"/>
            <a:ext cx="1596467" cy="1596467"/>
          </a:xfrm>
          <a:prstGeom prst="ellipse">
            <a:avLst/>
          </a:prstGeom>
          <a:noFill/>
          <a:ln w="793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accent5"/>
                </a:solidFill>
                <a:latin typeface="Arial" panose="020B0604020202020204" pitchFamily="34" charset="0"/>
                <a:cs typeface="Arial" panose="020B0604020202020204" pitchFamily="34" charset="0"/>
              </a:rPr>
              <a:t>Report Lost/Stolen Press Card</a:t>
            </a:r>
          </a:p>
        </p:txBody>
      </p:sp>
      <p:sp>
        <p:nvSpPr>
          <p:cNvPr id="24" name="Oval 23">
            <a:extLst>
              <a:ext uri="{FF2B5EF4-FFF2-40B4-BE49-F238E27FC236}">
                <a16:creationId xmlns:a16="http://schemas.microsoft.com/office/drawing/2014/main" id="{F446C588-35F6-DD45-9F23-B011FF97F130}"/>
              </a:ext>
            </a:extLst>
          </p:cNvPr>
          <p:cNvSpPr/>
          <p:nvPr/>
        </p:nvSpPr>
        <p:spPr>
          <a:xfrm>
            <a:off x="9671625" y="1855923"/>
            <a:ext cx="1596467" cy="1596467"/>
          </a:xfrm>
          <a:prstGeom prst="ellipse">
            <a:avLst/>
          </a:prstGeom>
          <a:noFill/>
          <a:ln w="793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accent1">
                    <a:lumMod val="50000"/>
                  </a:schemeClr>
                </a:solidFill>
                <a:latin typeface="Arial" panose="020B0604020202020204" pitchFamily="34" charset="0"/>
                <a:cs typeface="Arial" panose="020B0604020202020204" pitchFamily="34" charset="0"/>
              </a:rPr>
              <a:t>Submit an Appeal</a:t>
            </a:r>
          </a:p>
        </p:txBody>
      </p:sp>
      <p:graphicFrame>
        <p:nvGraphicFramePr>
          <p:cNvPr id="26" name="SmartArt Placeholder 6">
            <a:extLst>
              <a:ext uri="{FF2B5EF4-FFF2-40B4-BE49-F238E27FC236}">
                <a16:creationId xmlns:a16="http://schemas.microsoft.com/office/drawing/2014/main" id="{7353FE8F-B91E-B143-A613-3CC6E2240490}"/>
              </a:ext>
            </a:extLst>
          </p:cNvPr>
          <p:cNvGraphicFramePr>
            <a:graphicFrameLocks/>
          </p:cNvGraphicFramePr>
          <p:nvPr>
            <p:extLst>
              <p:ext uri="{D42A27DB-BD31-4B8C-83A1-F6EECF244321}">
                <p14:modId xmlns:p14="http://schemas.microsoft.com/office/powerpoint/2010/main" val="1128197046"/>
              </p:ext>
            </p:extLst>
          </p:nvPr>
        </p:nvGraphicFramePr>
        <p:xfrm>
          <a:off x="2953402" y="-5805381"/>
          <a:ext cx="9359191" cy="4969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 name="Rectangle 2">
            <a:extLst>
              <a:ext uri="{FF2B5EF4-FFF2-40B4-BE49-F238E27FC236}">
                <a16:creationId xmlns:a16="http://schemas.microsoft.com/office/drawing/2014/main" id="{2FF93DC6-8405-DB1C-D521-064D3BBA8CB4}"/>
              </a:ext>
            </a:extLst>
          </p:cNvPr>
          <p:cNvSpPr txBox="1">
            <a:spLocks noChangeArrowheads="1"/>
          </p:cNvSpPr>
          <p:nvPr/>
        </p:nvSpPr>
        <p:spPr>
          <a:xfrm>
            <a:off x="1797330" y="734205"/>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dirty="0">
                <a:solidFill>
                  <a:srgbClr val="0F75BC"/>
                </a:solidFill>
                <a:latin typeface="Arial Black" panose="020B0604020202020204" pitchFamily="34" charset="0"/>
                <a:cs typeface="Arial Black" panose="020B0604020202020204" pitchFamily="34" charset="0"/>
              </a:rPr>
              <a:t>The Application Portal</a:t>
            </a:r>
          </a:p>
        </p:txBody>
      </p:sp>
      <p:grpSp>
        <p:nvGrpSpPr>
          <p:cNvPr id="34" name="Group 33">
            <a:extLst>
              <a:ext uri="{FF2B5EF4-FFF2-40B4-BE49-F238E27FC236}">
                <a16:creationId xmlns:a16="http://schemas.microsoft.com/office/drawing/2014/main" id="{6B4B7389-3BA4-04DD-29BD-8FCD433702E2}"/>
              </a:ext>
            </a:extLst>
          </p:cNvPr>
          <p:cNvGrpSpPr/>
          <p:nvPr/>
        </p:nvGrpSpPr>
        <p:grpSpPr>
          <a:xfrm>
            <a:off x="232197" y="164286"/>
            <a:ext cx="223138" cy="2214559"/>
            <a:chOff x="345631" y="-685266"/>
            <a:chExt cx="223138" cy="2214559"/>
          </a:xfrm>
        </p:grpSpPr>
        <p:sp>
          <p:nvSpPr>
            <p:cNvPr id="35" name="Oval 34">
              <a:extLst>
                <a:ext uri="{FF2B5EF4-FFF2-40B4-BE49-F238E27FC236}">
                  <a16:creationId xmlns:a16="http://schemas.microsoft.com/office/drawing/2014/main" id="{48DA6241-9F91-C994-FDAB-4BE447E3107E}"/>
                </a:ext>
              </a:extLst>
            </p:cNvPr>
            <p:cNvSpPr/>
            <p:nvPr/>
          </p:nvSpPr>
          <p:spPr>
            <a:xfrm>
              <a:off x="405114" y="1425121"/>
              <a:ext cx="104172" cy="104172"/>
            </a:xfrm>
            <a:prstGeom prst="ellipse">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E3EEF8E7-B9DA-2ED9-91EB-CB9381D97DB8}"/>
                </a:ext>
              </a:extLst>
            </p:cNvPr>
            <p:cNvSpPr/>
            <p:nvPr/>
          </p:nvSpPr>
          <p:spPr>
            <a:xfrm>
              <a:off x="405114" y="1254046"/>
              <a:ext cx="104172" cy="10417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60000"/>
                    <a:lumOff val="40000"/>
                  </a:schemeClr>
                </a:solidFill>
              </a:endParaRPr>
            </a:p>
          </p:txBody>
        </p:sp>
        <p:sp>
          <p:nvSpPr>
            <p:cNvPr id="37" name="Oval 36">
              <a:extLst>
                <a:ext uri="{FF2B5EF4-FFF2-40B4-BE49-F238E27FC236}">
                  <a16:creationId xmlns:a16="http://schemas.microsoft.com/office/drawing/2014/main" id="{BB88BE8B-56B9-9189-200A-3A5FBCB9523C}"/>
                </a:ext>
              </a:extLst>
            </p:cNvPr>
            <p:cNvSpPr/>
            <p:nvPr/>
          </p:nvSpPr>
          <p:spPr>
            <a:xfrm>
              <a:off x="405114" y="1081576"/>
              <a:ext cx="104172" cy="1041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03BA6F3-7FBB-BCBA-F15B-81D28383846B}"/>
                </a:ext>
              </a:extLst>
            </p:cNvPr>
            <p:cNvSpPr txBox="1"/>
            <p:nvPr/>
          </p:nvSpPr>
          <p:spPr>
            <a:xfrm rot="16200000">
              <a:off x="-421208" y="81573"/>
              <a:ext cx="1756816" cy="223138"/>
            </a:xfrm>
            <a:prstGeom prst="rect">
              <a:avLst/>
            </a:prstGeom>
            <a:noFill/>
          </p:spPr>
          <p:txBody>
            <a:bodyPr wrap="square" rtlCol="0">
              <a:spAutoFit/>
            </a:bodyPr>
            <a:lstStyle/>
            <a:p>
              <a:r>
                <a:rPr lang="en-US" sz="800" dirty="0">
                  <a:solidFill>
                    <a:srgbClr val="0F75BC">
                      <a:alpha val="79046"/>
                    </a:srgbClr>
                  </a:solidFill>
                  <a:latin typeface="+mj-lt"/>
                </a:rPr>
                <a:t>NYC.GOV/PRESSCREDENTIALS</a:t>
              </a:r>
            </a:p>
          </p:txBody>
        </p:sp>
      </p:grpSp>
      <p:pic>
        <p:nvPicPr>
          <p:cNvPr id="39" name="Picture 38" descr="A picture containing icon&#10;&#10;Description automatically generated">
            <a:extLst>
              <a:ext uri="{FF2B5EF4-FFF2-40B4-BE49-F238E27FC236}">
                <a16:creationId xmlns:a16="http://schemas.microsoft.com/office/drawing/2014/main" id="{AA48B9FC-1835-EF92-29F7-277D13A0F0B0}"/>
              </a:ext>
            </a:extLst>
          </p:cNvPr>
          <p:cNvPicPr>
            <a:picLocks noChangeAspect="1"/>
          </p:cNvPicPr>
          <p:nvPr/>
        </p:nvPicPr>
        <p:blipFill>
          <a:blip r:embed="rId7">
            <a:alphaModFix/>
          </a:blip>
          <a:stretch>
            <a:fillRect/>
          </a:stretch>
        </p:blipFill>
        <p:spPr>
          <a:xfrm>
            <a:off x="11262133" y="6181200"/>
            <a:ext cx="686613" cy="419597"/>
          </a:xfrm>
          <a:prstGeom prst="rect">
            <a:avLst/>
          </a:prstGeom>
        </p:spPr>
      </p:pic>
    </p:spTree>
    <p:extLst>
      <p:ext uri="{BB962C8B-B14F-4D97-AF65-F5344CB8AC3E}">
        <p14:creationId xmlns:p14="http://schemas.microsoft.com/office/powerpoint/2010/main" val="1670318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Placeholder 91" descr="A picture containing sky, indoor, white, blue&#10;&#10;Description automatically generated">
            <a:extLst>
              <a:ext uri="{FF2B5EF4-FFF2-40B4-BE49-F238E27FC236}">
                <a16:creationId xmlns:a16="http://schemas.microsoft.com/office/drawing/2014/main" id="{96C10970-5111-31C4-A66E-B227B3ADB72D}"/>
              </a:ext>
            </a:extLst>
          </p:cNvPr>
          <p:cNvPicPr>
            <a:picLocks noGrp="1" noChangeAspect="1"/>
          </p:cNvPicPr>
          <p:nvPr>
            <p:ph type="pic" sz="quarter" idx="13"/>
          </p:nvPr>
        </p:nvPicPr>
        <p:blipFill rotWithShape="1">
          <a:blip r:embed="rId2"/>
          <a:srcRect l="6259" t="3798" b="11456"/>
          <a:stretch/>
        </p:blipFill>
        <p:spPr>
          <a:xfrm>
            <a:off x="0" y="0"/>
            <a:ext cx="12192000" cy="6858000"/>
          </a:xfrm>
        </p:spPr>
      </p:pic>
      <p:sp>
        <p:nvSpPr>
          <p:cNvPr id="6" name="Rectangle 5">
            <a:extLst>
              <a:ext uri="{FF2B5EF4-FFF2-40B4-BE49-F238E27FC236}">
                <a16:creationId xmlns:a16="http://schemas.microsoft.com/office/drawing/2014/main" id="{2F8927D5-C21B-4A48-9F40-0C20B0C31416}"/>
              </a:ext>
            </a:extLst>
          </p:cNvPr>
          <p:cNvSpPr/>
          <p:nvPr/>
        </p:nvSpPr>
        <p:spPr>
          <a:xfrm>
            <a:off x="54612" y="-46403"/>
            <a:ext cx="12192000" cy="6858000"/>
          </a:xfrm>
          <a:prstGeom prst="rect">
            <a:avLst/>
          </a:prstGeom>
          <a:gradFill>
            <a:gsLst>
              <a:gs pos="25000">
                <a:srgbClr val="0F75BC">
                  <a:alpha val="95000"/>
                </a:srgbClr>
              </a:gs>
              <a:gs pos="79000">
                <a:srgbClr val="3B5597">
                  <a:alpha val="600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5C1437C1-9155-39F8-7CD6-D0FA6956922D}"/>
              </a:ext>
            </a:extLst>
          </p:cNvPr>
          <p:cNvSpPr txBox="1"/>
          <p:nvPr/>
        </p:nvSpPr>
        <p:spPr>
          <a:xfrm>
            <a:off x="861863" y="431985"/>
            <a:ext cx="4746350" cy="592470"/>
          </a:xfrm>
          <a:prstGeom prst="rect">
            <a:avLst/>
          </a:prstGeom>
          <a:noFill/>
        </p:spPr>
        <p:txBody>
          <a:bodyPr wrap="square">
            <a:spAutoFit/>
          </a:bodyPr>
          <a:lstStyle/>
          <a:p>
            <a:pPr>
              <a:lnSpc>
                <a:spcPts val="3920"/>
              </a:lnSpc>
            </a:pPr>
            <a:r>
              <a:rPr lang="en-US" sz="3600" b="1" dirty="0">
                <a:solidFill>
                  <a:schemeClr val="bg1"/>
                </a:solidFill>
                <a:latin typeface="Arial Black" panose="020B0A04020102020204" pitchFamily="34" charset="0"/>
                <a:ea typeface="Helvetica Neue Condensed" panose="02000503000000020004" pitchFamily="2" charset="0"/>
                <a:cs typeface="Arial" panose="020B0604020202020204" pitchFamily="34" charset="0"/>
              </a:rPr>
              <a:t>Eligibility Criteria</a:t>
            </a:r>
          </a:p>
        </p:txBody>
      </p:sp>
      <p:sp>
        <p:nvSpPr>
          <p:cNvPr id="26" name="TextBox 25">
            <a:extLst>
              <a:ext uri="{FF2B5EF4-FFF2-40B4-BE49-F238E27FC236}">
                <a16:creationId xmlns:a16="http://schemas.microsoft.com/office/drawing/2014/main" id="{C03534CB-B304-C967-66EB-E04E9D19BC8D}"/>
              </a:ext>
            </a:extLst>
          </p:cNvPr>
          <p:cNvSpPr txBox="1"/>
          <p:nvPr/>
        </p:nvSpPr>
        <p:spPr>
          <a:xfrm>
            <a:off x="867174" y="1225703"/>
            <a:ext cx="3982492" cy="330540"/>
          </a:xfrm>
          <a:prstGeom prst="rect">
            <a:avLst/>
          </a:prstGeom>
          <a:noFill/>
        </p:spPr>
        <p:txBody>
          <a:bodyPr wrap="square" rtlCol="0">
            <a:spAutoFit/>
          </a:bodyPr>
          <a:lstStyle/>
          <a:p>
            <a:pPr>
              <a:lnSpc>
                <a:spcPts val="1980"/>
              </a:lnSpc>
            </a:pPr>
            <a:r>
              <a:rPr lang="en-US" sz="1600" b="1" dirty="0">
                <a:solidFill>
                  <a:schemeClr val="accent4">
                    <a:lumMod val="40000"/>
                    <a:lumOff val="60000"/>
                  </a:schemeClr>
                </a:solidFill>
                <a:latin typeface="Arial" panose="020B0604020202020204" pitchFamily="34" charset="0"/>
                <a:ea typeface="Helvetica Neue Condensed" panose="02000503000000020004" pitchFamily="2" charset="0"/>
                <a:cs typeface="Arial" panose="020B0604020202020204" pitchFamily="34" charset="0"/>
              </a:rPr>
              <a:t>Standard &amp; Reserve Press Cards</a:t>
            </a:r>
            <a:endParaRPr lang="en-US" sz="1600" dirty="0">
              <a:solidFill>
                <a:schemeClr val="accent4">
                  <a:lumMod val="40000"/>
                  <a:lumOff val="60000"/>
                </a:schemeClr>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3671D006-6658-9B45-92E0-A5C215D0A976}"/>
              </a:ext>
            </a:extLst>
          </p:cNvPr>
          <p:cNvSpPr txBox="1"/>
          <p:nvPr/>
        </p:nvSpPr>
        <p:spPr>
          <a:xfrm>
            <a:off x="1381729" y="1720555"/>
            <a:ext cx="4385657" cy="892552"/>
          </a:xfrm>
          <a:prstGeom prst="rect">
            <a:avLst/>
          </a:prstGeom>
          <a:noFill/>
        </p:spPr>
        <p:txBody>
          <a:bodyPr wrap="square" rtlCol="0">
            <a:spAutoFit/>
          </a:bodyPr>
          <a:lstStyle/>
          <a:p>
            <a:r>
              <a:rPr lang="en-US" sz="1300" b="1"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Submit six published stories. Accepted types of media include: articles, commentaries, books, photographs, videos, films or audio </a:t>
            </a:r>
            <a:r>
              <a:rPr lang="en-US" sz="1300" i="1"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(accepted file formats: pdf, jpeg, </a:t>
            </a:r>
            <a:r>
              <a:rPr lang="en-US" sz="1300" i="1"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png</a:t>
            </a:r>
            <a:r>
              <a:rPr lang="en-US" sz="1300" i="1"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mp3 &amp; mp4)</a:t>
            </a:r>
            <a:endParaRPr lang="en-US" sz="1300" i="1" dirty="0">
              <a:solidFill>
                <a:schemeClr val="bg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76ADCD43-0CCA-89A0-B29D-8698BE7A4B9A}"/>
              </a:ext>
            </a:extLst>
          </p:cNvPr>
          <p:cNvGrpSpPr/>
          <p:nvPr/>
        </p:nvGrpSpPr>
        <p:grpSpPr>
          <a:xfrm>
            <a:off x="591495" y="1592404"/>
            <a:ext cx="1075765" cy="523220"/>
            <a:chOff x="645394" y="2054440"/>
            <a:chExt cx="1075765" cy="523220"/>
          </a:xfrm>
        </p:grpSpPr>
        <p:sp>
          <p:nvSpPr>
            <p:cNvPr id="3" name="Rectangle 2">
              <a:extLst>
                <a:ext uri="{FF2B5EF4-FFF2-40B4-BE49-F238E27FC236}">
                  <a16:creationId xmlns:a16="http://schemas.microsoft.com/office/drawing/2014/main" id="{A3348C59-EEB6-4047-A7A5-5A92410E441E}"/>
                </a:ext>
              </a:extLst>
            </p:cNvPr>
            <p:cNvSpPr/>
            <p:nvPr/>
          </p:nvSpPr>
          <p:spPr>
            <a:xfrm>
              <a:off x="1033321" y="2238180"/>
              <a:ext cx="282389" cy="282389"/>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C736BEA-43F6-714A-A6E2-03E3D3CC2A4F}"/>
                </a:ext>
              </a:extLst>
            </p:cNvPr>
            <p:cNvSpPr txBox="1"/>
            <p:nvPr/>
          </p:nvSpPr>
          <p:spPr>
            <a:xfrm>
              <a:off x="645394" y="2054440"/>
              <a:ext cx="1075765" cy="523220"/>
            </a:xfrm>
            <a:prstGeom prst="rect">
              <a:avLst/>
            </a:prstGeom>
            <a:noFill/>
          </p:spPr>
          <p:txBody>
            <a:bodyPr wrap="square" rtlCol="0">
              <a:spAutoFit/>
            </a:bodyPr>
            <a:lstStyle/>
            <a:p>
              <a:pPr algn="ctr"/>
              <a:r>
                <a:rPr lang="en-US" sz="2800" dirty="0">
                  <a:solidFill>
                    <a:schemeClr val="bg1"/>
                  </a:solidFill>
                  <a:latin typeface="Georgia" panose="02040502050405020303" pitchFamily="18" charset="0"/>
                </a:rPr>
                <a:t>√</a:t>
              </a:r>
            </a:p>
          </p:txBody>
        </p:sp>
      </p:grpSp>
      <p:sp>
        <p:nvSpPr>
          <p:cNvPr id="27" name="TextBox 26">
            <a:extLst>
              <a:ext uri="{FF2B5EF4-FFF2-40B4-BE49-F238E27FC236}">
                <a16:creationId xmlns:a16="http://schemas.microsoft.com/office/drawing/2014/main" id="{0E5DFBD4-5310-5306-739E-416FA31B9C6B}"/>
              </a:ext>
            </a:extLst>
          </p:cNvPr>
          <p:cNvSpPr txBox="1"/>
          <p:nvPr/>
        </p:nvSpPr>
        <p:spPr>
          <a:xfrm>
            <a:off x="1372969" y="2768250"/>
            <a:ext cx="3982492" cy="292388"/>
          </a:xfrm>
          <a:prstGeom prst="rect">
            <a:avLst/>
          </a:prstGeom>
          <a:noFill/>
        </p:spPr>
        <p:txBody>
          <a:bodyPr wrap="square" rtlCol="0">
            <a:spAutoFit/>
          </a:bodyPr>
          <a:lstStyle/>
          <a:p>
            <a:r>
              <a:rPr lang="en-US" sz="1300" b="1"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Must be a ‘Covered Event’</a:t>
            </a:r>
            <a:endParaRPr lang="en-US" sz="1300" dirty="0">
              <a:solidFill>
                <a:schemeClr val="bg1"/>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C1014D18-4095-EEB7-BEC0-188EB985695A}"/>
              </a:ext>
            </a:extLst>
          </p:cNvPr>
          <p:cNvGrpSpPr/>
          <p:nvPr/>
        </p:nvGrpSpPr>
        <p:grpSpPr>
          <a:xfrm>
            <a:off x="582733" y="2575133"/>
            <a:ext cx="1075765" cy="523220"/>
            <a:chOff x="645394" y="2062986"/>
            <a:chExt cx="1075765" cy="523220"/>
          </a:xfrm>
        </p:grpSpPr>
        <p:sp>
          <p:nvSpPr>
            <p:cNvPr id="29" name="Rectangle 28">
              <a:extLst>
                <a:ext uri="{FF2B5EF4-FFF2-40B4-BE49-F238E27FC236}">
                  <a16:creationId xmlns:a16="http://schemas.microsoft.com/office/drawing/2014/main" id="{4CD4B083-EDB4-1A55-B94B-F02748338F5F}"/>
                </a:ext>
              </a:extLst>
            </p:cNvPr>
            <p:cNvSpPr/>
            <p:nvPr/>
          </p:nvSpPr>
          <p:spPr>
            <a:xfrm>
              <a:off x="1033321" y="2238180"/>
              <a:ext cx="282389" cy="282389"/>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9A70C6C-C048-2626-E98B-E82324ECD5AA}"/>
                </a:ext>
              </a:extLst>
            </p:cNvPr>
            <p:cNvSpPr txBox="1"/>
            <p:nvPr/>
          </p:nvSpPr>
          <p:spPr>
            <a:xfrm>
              <a:off x="645394" y="2062986"/>
              <a:ext cx="1075765" cy="523220"/>
            </a:xfrm>
            <a:prstGeom prst="rect">
              <a:avLst/>
            </a:prstGeom>
            <a:noFill/>
          </p:spPr>
          <p:txBody>
            <a:bodyPr wrap="square" rtlCol="0">
              <a:spAutoFit/>
            </a:bodyPr>
            <a:lstStyle/>
            <a:p>
              <a:pPr algn="ctr"/>
              <a:r>
                <a:rPr lang="en-US" sz="2800" dirty="0">
                  <a:solidFill>
                    <a:schemeClr val="bg1"/>
                  </a:solidFill>
                  <a:latin typeface="Georgia" panose="02040502050405020303" pitchFamily="18" charset="0"/>
                </a:rPr>
                <a:t>√</a:t>
              </a:r>
            </a:p>
          </p:txBody>
        </p:sp>
      </p:grpSp>
      <p:sp>
        <p:nvSpPr>
          <p:cNvPr id="31" name="TextBox 30">
            <a:extLst>
              <a:ext uri="{FF2B5EF4-FFF2-40B4-BE49-F238E27FC236}">
                <a16:creationId xmlns:a16="http://schemas.microsoft.com/office/drawing/2014/main" id="{8E7F7C44-EC55-B288-FCBE-B8059E54442D}"/>
              </a:ext>
            </a:extLst>
          </p:cNvPr>
          <p:cNvSpPr txBox="1"/>
          <p:nvPr/>
        </p:nvSpPr>
        <p:spPr>
          <a:xfrm>
            <a:off x="1372969" y="3173996"/>
            <a:ext cx="3982492" cy="692497"/>
          </a:xfrm>
          <a:prstGeom prst="rect">
            <a:avLst/>
          </a:prstGeom>
          <a:noFill/>
        </p:spPr>
        <p:txBody>
          <a:bodyPr wrap="square" rtlCol="0">
            <a:spAutoFit/>
          </a:bodyPr>
          <a:lstStyle/>
          <a:p>
            <a:pPr indent="-162368"/>
            <a:r>
              <a:rPr lang="en-US" sz="1300" b="1" dirty="0">
                <a:solidFill>
                  <a:schemeClr val="bg1"/>
                </a:solidFill>
                <a:latin typeface="Arial" panose="020B0604020202020204" pitchFamily="34" charset="0"/>
                <a:cs typeface="Arial" panose="020B0604020202020204" pitchFamily="34" charset="0"/>
              </a:rPr>
              <a:t>Media must be published, broadcast, or cablecast within the 24 months immediately preceding the application submission date</a:t>
            </a:r>
          </a:p>
        </p:txBody>
      </p:sp>
      <p:grpSp>
        <p:nvGrpSpPr>
          <p:cNvPr id="32" name="Group 31">
            <a:extLst>
              <a:ext uri="{FF2B5EF4-FFF2-40B4-BE49-F238E27FC236}">
                <a16:creationId xmlns:a16="http://schemas.microsoft.com/office/drawing/2014/main" id="{A0718B2F-07E9-9B6B-1DD0-69F74E6A9B51}"/>
              </a:ext>
            </a:extLst>
          </p:cNvPr>
          <p:cNvGrpSpPr/>
          <p:nvPr/>
        </p:nvGrpSpPr>
        <p:grpSpPr>
          <a:xfrm>
            <a:off x="582733" y="3004896"/>
            <a:ext cx="1075765" cy="523220"/>
            <a:chOff x="645394" y="2054440"/>
            <a:chExt cx="1075765" cy="523220"/>
          </a:xfrm>
        </p:grpSpPr>
        <p:sp>
          <p:nvSpPr>
            <p:cNvPr id="33" name="Rectangle 32">
              <a:extLst>
                <a:ext uri="{FF2B5EF4-FFF2-40B4-BE49-F238E27FC236}">
                  <a16:creationId xmlns:a16="http://schemas.microsoft.com/office/drawing/2014/main" id="{DF33B25C-9A8F-1290-D809-37833BA04A11}"/>
                </a:ext>
              </a:extLst>
            </p:cNvPr>
            <p:cNvSpPr/>
            <p:nvPr/>
          </p:nvSpPr>
          <p:spPr>
            <a:xfrm>
              <a:off x="1033321" y="2238180"/>
              <a:ext cx="282389" cy="282389"/>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50ACE418-C971-5EDC-6CBB-BD2014528DBE}"/>
                </a:ext>
              </a:extLst>
            </p:cNvPr>
            <p:cNvSpPr txBox="1"/>
            <p:nvPr/>
          </p:nvSpPr>
          <p:spPr>
            <a:xfrm>
              <a:off x="645394" y="2054440"/>
              <a:ext cx="1075765" cy="523220"/>
            </a:xfrm>
            <a:prstGeom prst="rect">
              <a:avLst/>
            </a:prstGeom>
            <a:noFill/>
          </p:spPr>
          <p:txBody>
            <a:bodyPr wrap="square" rtlCol="0">
              <a:spAutoFit/>
            </a:bodyPr>
            <a:lstStyle/>
            <a:p>
              <a:pPr algn="ctr"/>
              <a:r>
                <a:rPr lang="en-US" sz="2800" dirty="0">
                  <a:solidFill>
                    <a:schemeClr val="bg1"/>
                  </a:solidFill>
                  <a:latin typeface="Georgia" panose="02040502050405020303" pitchFamily="18" charset="0"/>
                </a:rPr>
                <a:t>√</a:t>
              </a:r>
            </a:p>
          </p:txBody>
        </p:sp>
      </p:grpSp>
      <p:sp>
        <p:nvSpPr>
          <p:cNvPr id="35" name="TextBox 34">
            <a:extLst>
              <a:ext uri="{FF2B5EF4-FFF2-40B4-BE49-F238E27FC236}">
                <a16:creationId xmlns:a16="http://schemas.microsoft.com/office/drawing/2014/main" id="{B4D88952-97B9-182D-D255-C8D61F337B2D}"/>
              </a:ext>
            </a:extLst>
          </p:cNvPr>
          <p:cNvSpPr txBox="1"/>
          <p:nvPr/>
        </p:nvSpPr>
        <p:spPr>
          <a:xfrm>
            <a:off x="1389208" y="4056205"/>
            <a:ext cx="4136234" cy="292388"/>
          </a:xfrm>
          <a:prstGeom prst="rect">
            <a:avLst/>
          </a:prstGeom>
          <a:noFill/>
        </p:spPr>
        <p:txBody>
          <a:bodyPr wrap="square" rtlCol="0">
            <a:spAutoFit/>
          </a:bodyPr>
          <a:lstStyle/>
          <a:p>
            <a:pPr indent="-162368"/>
            <a:r>
              <a:rPr lang="en-US" sz="1300" b="1" dirty="0">
                <a:solidFill>
                  <a:schemeClr val="bg1"/>
                </a:solidFill>
                <a:latin typeface="Arial" panose="020B0604020202020204" pitchFamily="34" charset="0"/>
                <a:cs typeface="Arial" panose="020B0604020202020204" pitchFamily="34" charset="0"/>
              </a:rPr>
              <a:t>The events must occur on separate days</a:t>
            </a:r>
          </a:p>
        </p:txBody>
      </p:sp>
      <p:sp>
        <p:nvSpPr>
          <p:cNvPr id="36" name="TextBox 35">
            <a:extLst>
              <a:ext uri="{FF2B5EF4-FFF2-40B4-BE49-F238E27FC236}">
                <a16:creationId xmlns:a16="http://schemas.microsoft.com/office/drawing/2014/main" id="{5100CA44-BB6C-A383-D3AB-BCC60B5149F3}"/>
              </a:ext>
            </a:extLst>
          </p:cNvPr>
          <p:cNvSpPr txBox="1"/>
          <p:nvPr/>
        </p:nvSpPr>
        <p:spPr>
          <a:xfrm>
            <a:off x="1408105" y="4558825"/>
            <a:ext cx="4136234" cy="292388"/>
          </a:xfrm>
          <a:prstGeom prst="rect">
            <a:avLst/>
          </a:prstGeom>
          <a:noFill/>
        </p:spPr>
        <p:txBody>
          <a:bodyPr wrap="square" rtlCol="0">
            <a:spAutoFit/>
          </a:bodyPr>
          <a:lstStyle/>
          <a:p>
            <a:pPr indent="-162368"/>
            <a:r>
              <a:rPr lang="en-US" sz="1300" b="1" dirty="0">
                <a:solidFill>
                  <a:schemeClr val="bg1"/>
                </a:solidFill>
                <a:latin typeface="Arial" panose="020B0604020202020204" pitchFamily="34" charset="0"/>
                <a:cs typeface="Arial" panose="020B0604020202020204" pitchFamily="34" charset="0"/>
              </a:rPr>
              <a:t>The events must be covered in-person</a:t>
            </a:r>
          </a:p>
        </p:txBody>
      </p:sp>
      <p:sp>
        <p:nvSpPr>
          <p:cNvPr id="37" name="TextBox 36">
            <a:extLst>
              <a:ext uri="{FF2B5EF4-FFF2-40B4-BE49-F238E27FC236}">
                <a16:creationId xmlns:a16="http://schemas.microsoft.com/office/drawing/2014/main" id="{75522683-0013-15D7-6768-5E51EC67A3FB}"/>
              </a:ext>
            </a:extLst>
          </p:cNvPr>
          <p:cNvSpPr txBox="1"/>
          <p:nvPr/>
        </p:nvSpPr>
        <p:spPr>
          <a:xfrm>
            <a:off x="1389208" y="5157350"/>
            <a:ext cx="4136234" cy="492443"/>
          </a:xfrm>
          <a:prstGeom prst="rect">
            <a:avLst/>
          </a:prstGeom>
          <a:noFill/>
        </p:spPr>
        <p:txBody>
          <a:bodyPr wrap="square" rtlCol="0">
            <a:spAutoFit/>
          </a:bodyPr>
          <a:lstStyle/>
          <a:p>
            <a:pPr indent="-162368"/>
            <a:r>
              <a:rPr lang="en-US" sz="1300" b="1" dirty="0">
                <a:solidFill>
                  <a:schemeClr val="bg1"/>
                </a:solidFill>
                <a:latin typeface="Arial" panose="020B0604020202020204" pitchFamily="34" charset="0"/>
                <a:cs typeface="Arial" panose="020B0604020202020204" pitchFamily="34" charset="0"/>
              </a:rPr>
              <a:t>Events must occur in one of the five boroughs of New York City</a:t>
            </a:r>
          </a:p>
        </p:txBody>
      </p:sp>
      <p:grpSp>
        <p:nvGrpSpPr>
          <p:cNvPr id="38" name="Group 37">
            <a:extLst>
              <a:ext uri="{FF2B5EF4-FFF2-40B4-BE49-F238E27FC236}">
                <a16:creationId xmlns:a16="http://schemas.microsoft.com/office/drawing/2014/main" id="{FBDEDD5F-901D-5423-B570-64F9417D219E}"/>
              </a:ext>
            </a:extLst>
          </p:cNvPr>
          <p:cNvGrpSpPr/>
          <p:nvPr/>
        </p:nvGrpSpPr>
        <p:grpSpPr>
          <a:xfrm>
            <a:off x="591495" y="3855683"/>
            <a:ext cx="1075765" cy="523220"/>
            <a:chOff x="645394" y="2054440"/>
            <a:chExt cx="1075765" cy="523220"/>
          </a:xfrm>
        </p:grpSpPr>
        <p:sp>
          <p:nvSpPr>
            <p:cNvPr id="39" name="Rectangle 38">
              <a:extLst>
                <a:ext uri="{FF2B5EF4-FFF2-40B4-BE49-F238E27FC236}">
                  <a16:creationId xmlns:a16="http://schemas.microsoft.com/office/drawing/2014/main" id="{E294458E-588A-F194-77B0-BE7809D6A7DC}"/>
                </a:ext>
              </a:extLst>
            </p:cNvPr>
            <p:cNvSpPr/>
            <p:nvPr/>
          </p:nvSpPr>
          <p:spPr>
            <a:xfrm>
              <a:off x="1033321" y="2238180"/>
              <a:ext cx="282389" cy="282389"/>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F18A3609-EC34-D127-F04C-04B7F452173B}"/>
                </a:ext>
              </a:extLst>
            </p:cNvPr>
            <p:cNvSpPr txBox="1"/>
            <p:nvPr/>
          </p:nvSpPr>
          <p:spPr>
            <a:xfrm>
              <a:off x="645394" y="2054440"/>
              <a:ext cx="1075765" cy="523220"/>
            </a:xfrm>
            <a:prstGeom prst="rect">
              <a:avLst/>
            </a:prstGeom>
            <a:noFill/>
          </p:spPr>
          <p:txBody>
            <a:bodyPr wrap="square" rtlCol="0">
              <a:spAutoFit/>
            </a:bodyPr>
            <a:lstStyle/>
            <a:p>
              <a:pPr algn="ctr"/>
              <a:r>
                <a:rPr lang="en-US" sz="2800" dirty="0">
                  <a:solidFill>
                    <a:schemeClr val="bg1"/>
                  </a:solidFill>
                  <a:latin typeface="Georgia" panose="02040502050405020303" pitchFamily="18" charset="0"/>
                </a:rPr>
                <a:t>√</a:t>
              </a:r>
            </a:p>
          </p:txBody>
        </p:sp>
      </p:grpSp>
      <p:grpSp>
        <p:nvGrpSpPr>
          <p:cNvPr id="53" name="Group 52">
            <a:extLst>
              <a:ext uri="{FF2B5EF4-FFF2-40B4-BE49-F238E27FC236}">
                <a16:creationId xmlns:a16="http://schemas.microsoft.com/office/drawing/2014/main" id="{188C19F2-AC59-06B8-7625-7E7501CF4EA8}"/>
              </a:ext>
            </a:extLst>
          </p:cNvPr>
          <p:cNvGrpSpPr/>
          <p:nvPr/>
        </p:nvGrpSpPr>
        <p:grpSpPr>
          <a:xfrm>
            <a:off x="591495" y="4373892"/>
            <a:ext cx="1075765" cy="523220"/>
            <a:chOff x="645394" y="2054440"/>
            <a:chExt cx="1075765" cy="523220"/>
          </a:xfrm>
        </p:grpSpPr>
        <p:sp>
          <p:nvSpPr>
            <p:cNvPr id="54" name="Rectangle 53">
              <a:extLst>
                <a:ext uri="{FF2B5EF4-FFF2-40B4-BE49-F238E27FC236}">
                  <a16:creationId xmlns:a16="http://schemas.microsoft.com/office/drawing/2014/main" id="{26F655AC-6DE4-AA34-B5DB-55B0EC094B6A}"/>
                </a:ext>
              </a:extLst>
            </p:cNvPr>
            <p:cNvSpPr/>
            <p:nvPr/>
          </p:nvSpPr>
          <p:spPr>
            <a:xfrm>
              <a:off x="1033321" y="2238180"/>
              <a:ext cx="282389" cy="282389"/>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7F8039EE-4728-4924-89E2-9E79337EB929}"/>
                </a:ext>
              </a:extLst>
            </p:cNvPr>
            <p:cNvSpPr txBox="1"/>
            <p:nvPr/>
          </p:nvSpPr>
          <p:spPr>
            <a:xfrm>
              <a:off x="645394" y="2054440"/>
              <a:ext cx="1075765" cy="523220"/>
            </a:xfrm>
            <a:prstGeom prst="rect">
              <a:avLst/>
            </a:prstGeom>
            <a:noFill/>
          </p:spPr>
          <p:txBody>
            <a:bodyPr wrap="square" rtlCol="0">
              <a:spAutoFit/>
            </a:bodyPr>
            <a:lstStyle/>
            <a:p>
              <a:pPr algn="ctr"/>
              <a:r>
                <a:rPr lang="en-US" sz="2800" dirty="0">
                  <a:solidFill>
                    <a:schemeClr val="bg1"/>
                  </a:solidFill>
                  <a:latin typeface="Georgia" panose="02040502050405020303" pitchFamily="18" charset="0"/>
                </a:rPr>
                <a:t>√</a:t>
              </a:r>
            </a:p>
          </p:txBody>
        </p:sp>
      </p:grpSp>
      <p:grpSp>
        <p:nvGrpSpPr>
          <p:cNvPr id="56" name="Group 55">
            <a:extLst>
              <a:ext uri="{FF2B5EF4-FFF2-40B4-BE49-F238E27FC236}">
                <a16:creationId xmlns:a16="http://schemas.microsoft.com/office/drawing/2014/main" id="{F3A40AC6-F2B7-87B7-1256-3AD34354ECF5}"/>
              </a:ext>
            </a:extLst>
          </p:cNvPr>
          <p:cNvGrpSpPr/>
          <p:nvPr/>
        </p:nvGrpSpPr>
        <p:grpSpPr>
          <a:xfrm>
            <a:off x="591495" y="4987383"/>
            <a:ext cx="1075765" cy="523220"/>
            <a:chOff x="645394" y="2054440"/>
            <a:chExt cx="1075765" cy="523220"/>
          </a:xfrm>
        </p:grpSpPr>
        <p:sp>
          <p:nvSpPr>
            <p:cNvPr id="57" name="Rectangle 56">
              <a:extLst>
                <a:ext uri="{FF2B5EF4-FFF2-40B4-BE49-F238E27FC236}">
                  <a16:creationId xmlns:a16="http://schemas.microsoft.com/office/drawing/2014/main" id="{1DB24FFE-8D8A-1BE4-4C4E-C2A7B4110855}"/>
                </a:ext>
              </a:extLst>
            </p:cNvPr>
            <p:cNvSpPr/>
            <p:nvPr/>
          </p:nvSpPr>
          <p:spPr>
            <a:xfrm>
              <a:off x="1033321" y="2238180"/>
              <a:ext cx="282389" cy="282389"/>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E7BF9F41-D0FD-9937-138F-A161B8CEA159}"/>
                </a:ext>
              </a:extLst>
            </p:cNvPr>
            <p:cNvSpPr txBox="1"/>
            <p:nvPr/>
          </p:nvSpPr>
          <p:spPr>
            <a:xfrm>
              <a:off x="645394" y="2054440"/>
              <a:ext cx="1075765" cy="523220"/>
            </a:xfrm>
            <a:prstGeom prst="rect">
              <a:avLst/>
            </a:prstGeom>
            <a:noFill/>
          </p:spPr>
          <p:txBody>
            <a:bodyPr wrap="square" rtlCol="0">
              <a:spAutoFit/>
            </a:bodyPr>
            <a:lstStyle/>
            <a:p>
              <a:pPr algn="ctr"/>
              <a:r>
                <a:rPr lang="en-US" sz="2800" dirty="0">
                  <a:solidFill>
                    <a:schemeClr val="bg1"/>
                  </a:solidFill>
                  <a:latin typeface="Georgia" panose="02040502050405020303" pitchFamily="18" charset="0"/>
                </a:rPr>
                <a:t>√</a:t>
              </a:r>
            </a:p>
          </p:txBody>
        </p:sp>
      </p:grpSp>
      <p:sp>
        <p:nvSpPr>
          <p:cNvPr id="59" name="TextBox 58">
            <a:extLst>
              <a:ext uri="{FF2B5EF4-FFF2-40B4-BE49-F238E27FC236}">
                <a16:creationId xmlns:a16="http://schemas.microsoft.com/office/drawing/2014/main" id="{EDFF8B98-9BDF-E21E-D2B3-7475798F4B90}"/>
              </a:ext>
            </a:extLst>
          </p:cNvPr>
          <p:cNvSpPr txBox="1"/>
          <p:nvPr/>
        </p:nvSpPr>
        <p:spPr>
          <a:xfrm>
            <a:off x="6105948" y="1222414"/>
            <a:ext cx="4585213" cy="331373"/>
          </a:xfrm>
          <a:prstGeom prst="rect">
            <a:avLst/>
          </a:prstGeom>
          <a:noFill/>
        </p:spPr>
        <p:txBody>
          <a:bodyPr wrap="square" rtlCol="0">
            <a:spAutoFit/>
          </a:bodyPr>
          <a:lstStyle/>
          <a:p>
            <a:pPr>
              <a:lnSpc>
                <a:spcPts val="1980"/>
              </a:lnSpc>
            </a:pPr>
            <a:r>
              <a:rPr lang="en-US" sz="1600" b="1" dirty="0">
                <a:solidFill>
                  <a:schemeClr val="accent4">
                    <a:lumMod val="40000"/>
                    <a:lumOff val="60000"/>
                  </a:schemeClr>
                </a:solidFill>
                <a:latin typeface="Arial" panose="020B0604020202020204" pitchFamily="34" charset="0"/>
                <a:ea typeface="Helvetica Neue Condensed" panose="02000503000000020004" pitchFamily="2" charset="0"/>
                <a:cs typeface="Arial" panose="020B0604020202020204" pitchFamily="34" charset="0"/>
              </a:rPr>
              <a:t>Single Event Press Cards (2 step process)</a:t>
            </a:r>
            <a:endParaRPr lang="en-US" sz="1600" dirty="0">
              <a:solidFill>
                <a:schemeClr val="accent4">
                  <a:lumMod val="40000"/>
                  <a:lumOff val="60000"/>
                </a:schemeClr>
              </a:solidFill>
              <a:latin typeface="Arial" panose="020B0604020202020204" pitchFamily="34" charset="0"/>
              <a:cs typeface="Arial" panose="020B0604020202020204" pitchFamily="34" charset="0"/>
            </a:endParaRPr>
          </a:p>
        </p:txBody>
      </p:sp>
      <p:grpSp>
        <p:nvGrpSpPr>
          <p:cNvPr id="61" name="Group 60">
            <a:extLst>
              <a:ext uri="{FF2B5EF4-FFF2-40B4-BE49-F238E27FC236}">
                <a16:creationId xmlns:a16="http://schemas.microsoft.com/office/drawing/2014/main" id="{C04E4AB0-09F0-F161-D00C-F4389BABB893}"/>
              </a:ext>
            </a:extLst>
          </p:cNvPr>
          <p:cNvGrpSpPr/>
          <p:nvPr/>
        </p:nvGrpSpPr>
        <p:grpSpPr>
          <a:xfrm>
            <a:off x="5804723" y="1866547"/>
            <a:ext cx="1075765" cy="523220"/>
            <a:chOff x="645394" y="2054440"/>
            <a:chExt cx="1075765" cy="523220"/>
          </a:xfrm>
        </p:grpSpPr>
        <p:sp>
          <p:nvSpPr>
            <p:cNvPr id="62" name="Rectangle 61">
              <a:extLst>
                <a:ext uri="{FF2B5EF4-FFF2-40B4-BE49-F238E27FC236}">
                  <a16:creationId xmlns:a16="http://schemas.microsoft.com/office/drawing/2014/main" id="{A946CB76-CB7A-7B9A-5FC2-1BF4954E0C5B}"/>
                </a:ext>
              </a:extLst>
            </p:cNvPr>
            <p:cNvSpPr/>
            <p:nvPr/>
          </p:nvSpPr>
          <p:spPr>
            <a:xfrm>
              <a:off x="1033321" y="2238180"/>
              <a:ext cx="282389" cy="282389"/>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24AD4F8F-404F-7EF9-84FE-3FA2F9942E25}"/>
                </a:ext>
              </a:extLst>
            </p:cNvPr>
            <p:cNvSpPr txBox="1"/>
            <p:nvPr/>
          </p:nvSpPr>
          <p:spPr>
            <a:xfrm>
              <a:off x="645394" y="2054440"/>
              <a:ext cx="1075765" cy="523220"/>
            </a:xfrm>
            <a:prstGeom prst="rect">
              <a:avLst/>
            </a:prstGeom>
            <a:noFill/>
          </p:spPr>
          <p:txBody>
            <a:bodyPr wrap="square" rtlCol="0">
              <a:spAutoFit/>
            </a:bodyPr>
            <a:lstStyle/>
            <a:p>
              <a:pPr algn="ctr"/>
              <a:r>
                <a:rPr lang="en-US" sz="2800" dirty="0">
                  <a:solidFill>
                    <a:schemeClr val="bg1"/>
                  </a:solidFill>
                  <a:latin typeface="Georgia" panose="02040502050405020303" pitchFamily="18" charset="0"/>
                </a:rPr>
                <a:t>√</a:t>
              </a:r>
            </a:p>
          </p:txBody>
        </p:sp>
      </p:grpSp>
      <p:sp>
        <p:nvSpPr>
          <p:cNvPr id="68" name="TextBox 67">
            <a:extLst>
              <a:ext uri="{FF2B5EF4-FFF2-40B4-BE49-F238E27FC236}">
                <a16:creationId xmlns:a16="http://schemas.microsoft.com/office/drawing/2014/main" id="{1A766115-3418-4695-AC8C-FFCDC4B02E90}"/>
              </a:ext>
            </a:extLst>
          </p:cNvPr>
          <p:cNvSpPr txBox="1"/>
          <p:nvPr/>
        </p:nvSpPr>
        <p:spPr>
          <a:xfrm>
            <a:off x="6584217" y="3382597"/>
            <a:ext cx="5364529" cy="492443"/>
          </a:xfrm>
          <a:prstGeom prst="rect">
            <a:avLst/>
          </a:prstGeom>
          <a:noFill/>
        </p:spPr>
        <p:txBody>
          <a:bodyPr wrap="square" rtlCol="0">
            <a:spAutoFit/>
          </a:bodyPr>
          <a:lstStyle/>
          <a:p>
            <a:pPr indent="-162368"/>
            <a:r>
              <a:rPr lang="en-US" sz="1300" b="1" dirty="0">
                <a:solidFill>
                  <a:schemeClr val="bg1"/>
                </a:solidFill>
                <a:latin typeface="Arial" panose="020B0604020202020204" pitchFamily="34" charset="0"/>
                <a:cs typeface="Arial" panose="020B0604020202020204" pitchFamily="34" charset="0"/>
              </a:rPr>
              <a:t>Media must be published, broadcast, or cablecast within the 24 months immediately preceding an application submission</a:t>
            </a:r>
          </a:p>
        </p:txBody>
      </p:sp>
      <p:grpSp>
        <p:nvGrpSpPr>
          <p:cNvPr id="69" name="Group 68">
            <a:extLst>
              <a:ext uri="{FF2B5EF4-FFF2-40B4-BE49-F238E27FC236}">
                <a16:creationId xmlns:a16="http://schemas.microsoft.com/office/drawing/2014/main" id="{7D5F36D2-760D-1E31-91D4-5128EE80349C}"/>
              </a:ext>
            </a:extLst>
          </p:cNvPr>
          <p:cNvGrpSpPr/>
          <p:nvPr/>
        </p:nvGrpSpPr>
        <p:grpSpPr>
          <a:xfrm>
            <a:off x="5822204" y="3360054"/>
            <a:ext cx="1075765" cy="523220"/>
            <a:chOff x="652610" y="2111325"/>
            <a:chExt cx="1075765" cy="523220"/>
          </a:xfrm>
        </p:grpSpPr>
        <p:sp>
          <p:nvSpPr>
            <p:cNvPr id="70" name="Rectangle 69">
              <a:extLst>
                <a:ext uri="{FF2B5EF4-FFF2-40B4-BE49-F238E27FC236}">
                  <a16:creationId xmlns:a16="http://schemas.microsoft.com/office/drawing/2014/main" id="{65236E2B-F940-C99D-8852-C14B3C879A4B}"/>
                </a:ext>
              </a:extLst>
            </p:cNvPr>
            <p:cNvSpPr/>
            <p:nvPr/>
          </p:nvSpPr>
          <p:spPr>
            <a:xfrm>
              <a:off x="1033321" y="2238180"/>
              <a:ext cx="282389" cy="282389"/>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70C9BD6B-AFA8-9F05-6C6A-ED9C83A8C6FC}"/>
                </a:ext>
              </a:extLst>
            </p:cNvPr>
            <p:cNvSpPr txBox="1"/>
            <p:nvPr/>
          </p:nvSpPr>
          <p:spPr>
            <a:xfrm>
              <a:off x="652610" y="2111325"/>
              <a:ext cx="1075765" cy="523220"/>
            </a:xfrm>
            <a:prstGeom prst="rect">
              <a:avLst/>
            </a:prstGeom>
            <a:noFill/>
          </p:spPr>
          <p:txBody>
            <a:bodyPr wrap="square" rtlCol="0">
              <a:spAutoFit/>
            </a:bodyPr>
            <a:lstStyle/>
            <a:p>
              <a:pPr algn="ctr"/>
              <a:r>
                <a:rPr lang="en-US" sz="2800" dirty="0">
                  <a:solidFill>
                    <a:schemeClr val="bg1"/>
                  </a:solidFill>
                  <a:latin typeface="Georgia" panose="02040502050405020303" pitchFamily="18" charset="0"/>
                </a:rPr>
                <a:t>√</a:t>
              </a:r>
            </a:p>
          </p:txBody>
        </p:sp>
      </p:grpSp>
      <p:sp>
        <p:nvSpPr>
          <p:cNvPr id="72" name="TextBox 71">
            <a:extLst>
              <a:ext uri="{FF2B5EF4-FFF2-40B4-BE49-F238E27FC236}">
                <a16:creationId xmlns:a16="http://schemas.microsoft.com/office/drawing/2014/main" id="{C6971F31-AA7B-0388-8DB9-03FCF9BEE01B}"/>
              </a:ext>
            </a:extLst>
          </p:cNvPr>
          <p:cNvSpPr txBox="1"/>
          <p:nvPr/>
        </p:nvSpPr>
        <p:spPr>
          <a:xfrm>
            <a:off x="6595231" y="4040294"/>
            <a:ext cx="4136234" cy="292388"/>
          </a:xfrm>
          <a:prstGeom prst="rect">
            <a:avLst/>
          </a:prstGeom>
          <a:noFill/>
        </p:spPr>
        <p:txBody>
          <a:bodyPr wrap="square" rtlCol="0">
            <a:spAutoFit/>
          </a:bodyPr>
          <a:lstStyle/>
          <a:p>
            <a:pPr indent="-162368"/>
            <a:r>
              <a:rPr lang="en-US" sz="1300" b="1" dirty="0">
                <a:solidFill>
                  <a:schemeClr val="bg1"/>
                </a:solidFill>
                <a:latin typeface="Arial" panose="020B0604020202020204" pitchFamily="34" charset="0"/>
                <a:cs typeface="Arial" panose="020B0604020202020204" pitchFamily="34" charset="0"/>
              </a:rPr>
              <a:t>The events must occur on separate days</a:t>
            </a:r>
          </a:p>
        </p:txBody>
      </p:sp>
      <p:sp>
        <p:nvSpPr>
          <p:cNvPr id="73" name="TextBox 72">
            <a:extLst>
              <a:ext uri="{FF2B5EF4-FFF2-40B4-BE49-F238E27FC236}">
                <a16:creationId xmlns:a16="http://schemas.microsoft.com/office/drawing/2014/main" id="{3DCF9020-EA86-3B8B-49D6-62DE1F4FD2E3}"/>
              </a:ext>
            </a:extLst>
          </p:cNvPr>
          <p:cNvSpPr txBox="1"/>
          <p:nvPr/>
        </p:nvSpPr>
        <p:spPr>
          <a:xfrm>
            <a:off x="6613984" y="4606299"/>
            <a:ext cx="4136234" cy="292388"/>
          </a:xfrm>
          <a:prstGeom prst="rect">
            <a:avLst/>
          </a:prstGeom>
          <a:noFill/>
        </p:spPr>
        <p:txBody>
          <a:bodyPr wrap="square" rtlCol="0">
            <a:spAutoFit/>
          </a:bodyPr>
          <a:lstStyle/>
          <a:p>
            <a:pPr indent="-162368"/>
            <a:r>
              <a:rPr lang="en-US" sz="1300" b="1" dirty="0">
                <a:solidFill>
                  <a:schemeClr val="bg1"/>
                </a:solidFill>
                <a:latin typeface="Arial" panose="020B0604020202020204" pitchFamily="34" charset="0"/>
                <a:cs typeface="Arial" panose="020B0604020202020204" pitchFamily="34" charset="0"/>
              </a:rPr>
              <a:t>The events must be covered in-person</a:t>
            </a:r>
          </a:p>
        </p:txBody>
      </p:sp>
      <p:sp>
        <p:nvSpPr>
          <p:cNvPr id="74" name="TextBox 73">
            <a:extLst>
              <a:ext uri="{FF2B5EF4-FFF2-40B4-BE49-F238E27FC236}">
                <a16:creationId xmlns:a16="http://schemas.microsoft.com/office/drawing/2014/main" id="{9A4A0789-2121-8CCF-17CE-39F220F63FD7}"/>
              </a:ext>
            </a:extLst>
          </p:cNvPr>
          <p:cNvSpPr txBox="1"/>
          <p:nvPr/>
        </p:nvSpPr>
        <p:spPr>
          <a:xfrm>
            <a:off x="6621463" y="5161205"/>
            <a:ext cx="4136234" cy="292388"/>
          </a:xfrm>
          <a:prstGeom prst="rect">
            <a:avLst/>
          </a:prstGeom>
          <a:noFill/>
        </p:spPr>
        <p:txBody>
          <a:bodyPr wrap="square" rtlCol="0">
            <a:spAutoFit/>
          </a:bodyPr>
          <a:lstStyle/>
          <a:p>
            <a:pPr indent="-162368"/>
            <a:r>
              <a:rPr lang="en-US" sz="1300" b="1" dirty="0">
                <a:solidFill>
                  <a:schemeClr val="bg1"/>
                </a:solidFill>
                <a:latin typeface="Arial" panose="020B0604020202020204" pitchFamily="34" charset="0"/>
                <a:cs typeface="Arial" panose="020B0604020202020204" pitchFamily="34" charset="0"/>
              </a:rPr>
              <a:t>Events outside of NYC are eligible</a:t>
            </a:r>
          </a:p>
        </p:txBody>
      </p:sp>
      <p:grpSp>
        <p:nvGrpSpPr>
          <p:cNvPr id="75" name="Group 74">
            <a:extLst>
              <a:ext uri="{FF2B5EF4-FFF2-40B4-BE49-F238E27FC236}">
                <a16:creationId xmlns:a16="http://schemas.microsoft.com/office/drawing/2014/main" id="{12419B37-B7B8-54E3-AAE2-990389E270BE}"/>
              </a:ext>
            </a:extLst>
          </p:cNvPr>
          <p:cNvGrpSpPr/>
          <p:nvPr/>
        </p:nvGrpSpPr>
        <p:grpSpPr>
          <a:xfrm>
            <a:off x="5830966" y="3856554"/>
            <a:ext cx="1075765" cy="523220"/>
            <a:chOff x="645394" y="2054440"/>
            <a:chExt cx="1075765" cy="523220"/>
          </a:xfrm>
        </p:grpSpPr>
        <p:sp>
          <p:nvSpPr>
            <p:cNvPr id="76" name="Rectangle 75">
              <a:extLst>
                <a:ext uri="{FF2B5EF4-FFF2-40B4-BE49-F238E27FC236}">
                  <a16:creationId xmlns:a16="http://schemas.microsoft.com/office/drawing/2014/main" id="{A50F2050-B82D-27C4-5F66-A3152669711D}"/>
                </a:ext>
              </a:extLst>
            </p:cNvPr>
            <p:cNvSpPr/>
            <p:nvPr/>
          </p:nvSpPr>
          <p:spPr>
            <a:xfrm>
              <a:off x="1033321" y="2238180"/>
              <a:ext cx="282389" cy="282389"/>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58DB79A0-DC9D-A24B-2095-02EAE0C6C33C}"/>
                </a:ext>
              </a:extLst>
            </p:cNvPr>
            <p:cNvSpPr txBox="1"/>
            <p:nvPr/>
          </p:nvSpPr>
          <p:spPr>
            <a:xfrm>
              <a:off x="645394" y="2054440"/>
              <a:ext cx="1075765" cy="523220"/>
            </a:xfrm>
            <a:prstGeom prst="rect">
              <a:avLst/>
            </a:prstGeom>
            <a:noFill/>
          </p:spPr>
          <p:txBody>
            <a:bodyPr wrap="square" rtlCol="0">
              <a:spAutoFit/>
            </a:bodyPr>
            <a:lstStyle/>
            <a:p>
              <a:pPr algn="ctr"/>
              <a:r>
                <a:rPr lang="en-US" sz="2800" dirty="0">
                  <a:solidFill>
                    <a:schemeClr val="bg1"/>
                  </a:solidFill>
                  <a:latin typeface="Georgia" panose="02040502050405020303" pitchFamily="18" charset="0"/>
                </a:rPr>
                <a:t>√</a:t>
              </a:r>
            </a:p>
          </p:txBody>
        </p:sp>
      </p:grpSp>
      <p:grpSp>
        <p:nvGrpSpPr>
          <p:cNvPr id="78" name="Group 77">
            <a:extLst>
              <a:ext uri="{FF2B5EF4-FFF2-40B4-BE49-F238E27FC236}">
                <a16:creationId xmlns:a16="http://schemas.microsoft.com/office/drawing/2014/main" id="{CEFF2C1F-0E9B-3090-797F-A9B2AA45D183}"/>
              </a:ext>
            </a:extLst>
          </p:cNvPr>
          <p:cNvGrpSpPr/>
          <p:nvPr/>
        </p:nvGrpSpPr>
        <p:grpSpPr>
          <a:xfrm>
            <a:off x="5823750" y="4991238"/>
            <a:ext cx="1075765" cy="523220"/>
            <a:chOff x="645394" y="2054440"/>
            <a:chExt cx="1075765" cy="523220"/>
          </a:xfrm>
        </p:grpSpPr>
        <p:sp>
          <p:nvSpPr>
            <p:cNvPr id="79" name="Rectangle 78">
              <a:extLst>
                <a:ext uri="{FF2B5EF4-FFF2-40B4-BE49-F238E27FC236}">
                  <a16:creationId xmlns:a16="http://schemas.microsoft.com/office/drawing/2014/main" id="{1D2D1180-21E4-66A0-0979-53438B664F19}"/>
                </a:ext>
              </a:extLst>
            </p:cNvPr>
            <p:cNvSpPr/>
            <p:nvPr/>
          </p:nvSpPr>
          <p:spPr>
            <a:xfrm>
              <a:off x="1033321" y="2238180"/>
              <a:ext cx="282389" cy="282389"/>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9E26308F-E4E2-B82B-7051-99435A5D0A4B}"/>
                </a:ext>
              </a:extLst>
            </p:cNvPr>
            <p:cNvSpPr txBox="1"/>
            <p:nvPr/>
          </p:nvSpPr>
          <p:spPr>
            <a:xfrm>
              <a:off x="645394" y="2054440"/>
              <a:ext cx="1075765" cy="523220"/>
            </a:xfrm>
            <a:prstGeom prst="rect">
              <a:avLst/>
            </a:prstGeom>
            <a:noFill/>
          </p:spPr>
          <p:txBody>
            <a:bodyPr wrap="square" rtlCol="0">
              <a:spAutoFit/>
            </a:bodyPr>
            <a:lstStyle/>
            <a:p>
              <a:pPr algn="ctr"/>
              <a:r>
                <a:rPr lang="en-US" sz="2800" dirty="0">
                  <a:solidFill>
                    <a:schemeClr val="bg1"/>
                  </a:solidFill>
                  <a:latin typeface="Georgia" panose="02040502050405020303" pitchFamily="18" charset="0"/>
                </a:rPr>
                <a:t>√</a:t>
              </a:r>
            </a:p>
          </p:txBody>
        </p:sp>
      </p:grpSp>
      <p:sp>
        <p:nvSpPr>
          <p:cNvPr id="81" name="TextBox 80">
            <a:extLst>
              <a:ext uri="{FF2B5EF4-FFF2-40B4-BE49-F238E27FC236}">
                <a16:creationId xmlns:a16="http://schemas.microsoft.com/office/drawing/2014/main" id="{E2C6FDBE-808B-8B24-731D-EE8CF0131B3E}"/>
              </a:ext>
            </a:extLst>
          </p:cNvPr>
          <p:cNvSpPr txBox="1"/>
          <p:nvPr/>
        </p:nvSpPr>
        <p:spPr>
          <a:xfrm>
            <a:off x="6621463" y="1962959"/>
            <a:ext cx="4385657" cy="292388"/>
          </a:xfrm>
          <a:prstGeom prst="rect">
            <a:avLst/>
          </a:prstGeom>
          <a:noFill/>
        </p:spPr>
        <p:txBody>
          <a:bodyPr wrap="square" rtlCol="0">
            <a:spAutoFit/>
          </a:bodyPr>
          <a:lstStyle/>
          <a:p>
            <a:r>
              <a:rPr lang="en-US" sz="1300" b="1"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Submit six or more media</a:t>
            </a:r>
            <a:endParaRPr lang="en-US" sz="1300" i="1" dirty="0">
              <a:solidFill>
                <a:schemeClr val="bg1"/>
              </a:solidFill>
              <a:latin typeface="Arial" panose="020B0604020202020204" pitchFamily="34" charset="0"/>
              <a:cs typeface="Arial" panose="020B0604020202020204" pitchFamily="34" charset="0"/>
            </a:endParaRPr>
          </a:p>
        </p:txBody>
      </p:sp>
      <p:grpSp>
        <p:nvGrpSpPr>
          <p:cNvPr id="82" name="Group 81">
            <a:extLst>
              <a:ext uri="{FF2B5EF4-FFF2-40B4-BE49-F238E27FC236}">
                <a16:creationId xmlns:a16="http://schemas.microsoft.com/office/drawing/2014/main" id="{C06FB8D3-9893-F238-2216-E93DCE1FB418}"/>
              </a:ext>
            </a:extLst>
          </p:cNvPr>
          <p:cNvGrpSpPr/>
          <p:nvPr/>
        </p:nvGrpSpPr>
        <p:grpSpPr>
          <a:xfrm>
            <a:off x="5823750" y="4421419"/>
            <a:ext cx="1075765" cy="523220"/>
            <a:chOff x="645394" y="2054440"/>
            <a:chExt cx="1075765" cy="523220"/>
          </a:xfrm>
        </p:grpSpPr>
        <p:sp>
          <p:nvSpPr>
            <p:cNvPr id="83" name="Rectangle 82">
              <a:extLst>
                <a:ext uri="{FF2B5EF4-FFF2-40B4-BE49-F238E27FC236}">
                  <a16:creationId xmlns:a16="http://schemas.microsoft.com/office/drawing/2014/main" id="{59495482-AE30-FA8E-570E-29BC204ECA2A}"/>
                </a:ext>
              </a:extLst>
            </p:cNvPr>
            <p:cNvSpPr/>
            <p:nvPr/>
          </p:nvSpPr>
          <p:spPr>
            <a:xfrm>
              <a:off x="1033321" y="2238180"/>
              <a:ext cx="282389" cy="282389"/>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B7B42DAC-68BC-9176-D604-23C536D3C2DD}"/>
                </a:ext>
              </a:extLst>
            </p:cNvPr>
            <p:cNvSpPr txBox="1"/>
            <p:nvPr/>
          </p:nvSpPr>
          <p:spPr>
            <a:xfrm>
              <a:off x="645394" y="2054440"/>
              <a:ext cx="1075765" cy="523220"/>
            </a:xfrm>
            <a:prstGeom prst="rect">
              <a:avLst/>
            </a:prstGeom>
            <a:noFill/>
          </p:spPr>
          <p:txBody>
            <a:bodyPr wrap="square" rtlCol="0">
              <a:spAutoFit/>
            </a:bodyPr>
            <a:lstStyle/>
            <a:p>
              <a:pPr algn="ctr"/>
              <a:r>
                <a:rPr lang="en-US" sz="2800" dirty="0">
                  <a:solidFill>
                    <a:schemeClr val="bg1"/>
                  </a:solidFill>
                  <a:latin typeface="Georgia" panose="02040502050405020303" pitchFamily="18" charset="0"/>
                </a:rPr>
                <a:t>√</a:t>
              </a:r>
            </a:p>
          </p:txBody>
        </p:sp>
      </p:grpSp>
      <p:grpSp>
        <p:nvGrpSpPr>
          <p:cNvPr id="97" name="Group 96">
            <a:extLst>
              <a:ext uri="{FF2B5EF4-FFF2-40B4-BE49-F238E27FC236}">
                <a16:creationId xmlns:a16="http://schemas.microsoft.com/office/drawing/2014/main" id="{7FD9BF82-F0BA-1458-D63A-4C71AFE3F2C7}"/>
              </a:ext>
            </a:extLst>
          </p:cNvPr>
          <p:cNvGrpSpPr/>
          <p:nvPr/>
        </p:nvGrpSpPr>
        <p:grpSpPr>
          <a:xfrm>
            <a:off x="232197" y="164286"/>
            <a:ext cx="223138" cy="2214559"/>
            <a:chOff x="345631" y="-685266"/>
            <a:chExt cx="223138" cy="2214559"/>
          </a:xfrm>
        </p:grpSpPr>
        <p:sp>
          <p:nvSpPr>
            <p:cNvPr id="98" name="Oval 97">
              <a:extLst>
                <a:ext uri="{FF2B5EF4-FFF2-40B4-BE49-F238E27FC236}">
                  <a16:creationId xmlns:a16="http://schemas.microsoft.com/office/drawing/2014/main" id="{238D54B3-07EF-65C3-B661-E1DDFED9F33E}"/>
                </a:ext>
              </a:extLst>
            </p:cNvPr>
            <p:cNvSpPr/>
            <p:nvPr/>
          </p:nvSpPr>
          <p:spPr>
            <a:xfrm>
              <a:off x="405114" y="1425121"/>
              <a:ext cx="104172" cy="104172"/>
            </a:xfrm>
            <a:prstGeom prst="ellipse">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B4A00D33-5C22-FE60-05F3-F5386D4BB8B8}"/>
                </a:ext>
              </a:extLst>
            </p:cNvPr>
            <p:cNvSpPr/>
            <p:nvPr/>
          </p:nvSpPr>
          <p:spPr>
            <a:xfrm>
              <a:off x="405114" y="1254046"/>
              <a:ext cx="104172" cy="10417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60000"/>
                    <a:lumOff val="40000"/>
                  </a:schemeClr>
                </a:solidFill>
              </a:endParaRPr>
            </a:p>
          </p:txBody>
        </p:sp>
        <p:sp>
          <p:nvSpPr>
            <p:cNvPr id="100" name="Oval 99">
              <a:extLst>
                <a:ext uri="{FF2B5EF4-FFF2-40B4-BE49-F238E27FC236}">
                  <a16:creationId xmlns:a16="http://schemas.microsoft.com/office/drawing/2014/main" id="{510D2A10-BC0E-8137-2A2A-3B7B5A2D8803}"/>
                </a:ext>
              </a:extLst>
            </p:cNvPr>
            <p:cNvSpPr/>
            <p:nvPr/>
          </p:nvSpPr>
          <p:spPr>
            <a:xfrm>
              <a:off x="405114" y="1081576"/>
              <a:ext cx="104172" cy="1041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620FD26B-976D-2C1A-BBBD-1B78BCD14B1A}"/>
                </a:ext>
              </a:extLst>
            </p:cNvPr>
            <p:cNvSpPr txBox="1"/>
            <p:nvPr/>
          </p:nvSpPr>
          <p:spPr>
            <a:xfrm rot="16200000">
              <a:off x="-421208" y="81573"/>
              <a:ext cx="1756816" cy="223138"/>
            </a:xfrm>
            <a:prstGeom prst="rect">
              <a:avLst/>
            </a:prstGeom>
            <a:noFill/>
          </p:spPr>
          <p:txBody>
            <a:bodyPr wrap="square" rtlCol="0">
              <a:spAutoFit/>
            </a:bodyPr>
            <a:lstStyle/>
            <a:p>
              <a:r>
                <a:rPr lang="en-US" sz="800" dirty="0">
                  <a:solidFill>
                    <a:schemeClr val="bg1">
                      <a:alpha val="79046"/>
                    </a:schemeClr>
                  </a:solidFill>
                  <a:latin typeface="+mj-lt"/>
                </a:rPr>
                <a:t>NYC.GOV/PRESSCREDENTIALS</a:t>
              </a:r>
            </a:p>
          </p:txBody>
        </p:sp>
      </p:grpSp>
      <p:pic>
        <p:nvPicPr>
          <p:cNvPr id="102" name="Picture 101" descr="A picture containing icon&#10;&#10;Description automatically generated">
            <a:extLst>
              <a:ext uri="{FF2B5EF4-FFF2-40B4-BE49-F238E27FC236}">
                <a16:creationId xmlns:a16="http://schemas.microsoft.com/office/drawing/2014/main" id="{649D68BF-10DC-4F8B-D0A4-D155B69847EA}"/>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1262133" y="6181200"/>
            <a:ext cx="686613" cy="419597"/>
          </a:xfrm>
          <a:prstGeom prst="rect">
            <a:avLst/>
          </a:prstGeom>
        </p:spPr>
      </p:pic>
      <p:grpSp>
        <p:nvGrpSpPr>
          <p:cNvPr id="11" name="Group 10">
            <a:extLst>
              <a:ext uri="{FF2B5EF4-FFF2-40B4-BE49-F238E27FC236}">
                <a16:creationId xmlns:a16="http://schemas.microsoft.com/office/drawing/2014/main" id="{1928D80A-DEB0-C958-54FF-29B901B7EA75}"/>
              </a:ext>
            </a:extLst>
          </p:cNvPr>
          <p:cNvGrpSpPr/>
          <p:nvPr/>
        </p:nvGrpSpPr>
        <p:grpSpPr>
          <a:xfrm>
            <a:off x="6150612" y="1618647"/>
            <a:ext cx="5077935" cy="264160"/>
            <a:chOff x="6603900" y="1825560"/>
            <a:chExt cx="5077935" cy="264160"/>
          </a:xfrm>
        </p:grpSpPr>
        <p:sp>
          <p:nvSpPr>
            <p:cNvPr id="8" name="Rounded Rectangle 7">
              <a:extLst>
                <a:ext uri="{FF2B5EF4-FFF2-40B4-BE49-F238E27FC236}">
                  <a16:creationId xmlns:a16="http://schemas.microsoft.com/office/drawing/2014/main" id="{4E0673CB-5E3A-B6F9-E3F0-71DFBA6AD515}"/>
                </a:ext>
              </a:extLst>
            </p:cNvPr>
            <p:cNvSpPr/>
            <p:nvPr/>
          </p:nvSpPr>
          <p:spPr>
            <a:xfrm>
              <a:off x="6603900" y="1825560"/>
              <a:ext cx="4570606" cy="26416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C5EA17A-4EEB-6E8D-52E5-9F50198CC319}"/>
                </a:ext>
              </a:extLst>
            </p:cNvPr>
            <p:cNvSpPr txBox="1"/>
            <p:nvPr/>
          </p:nvSpPr>
          <p:spPr>
            <a:xfrm>
              <a:off x="6635322" y="1842997"/>
              <a:ext cx="5046513" cy="246221"/>
            </a:xfrm>
            <a:prstGeom prst="rect">
              <a:avLst/>
            </a:prstGeom>
            <a:noFill/>
          </p:spPr>
          <p:txBody>
            <a:bodyPr wrap="square" rtlCol="0">
              <a:spAutoFit/>
            </a:bodyPr>
            <a:lstStyle/>
            <a:p>
              <a:r>
                <a:rPr lang="en-US" sz="1000" b="1" dirty="0">
                  <a:solidFill>
                    <a:schemeClr val="accent5">
                      <a:lumMod val="50000"/>
                    </a:schemeClr>
                  </a:solidFill>
                  <a:latin typeface="Arial Black" panose="020B0604020202020204" pitchFamily="34" charset="0"/>
                  <a:cs typeface="Arial Black" panose="020B0604020202020204" pitchFamily="34" charset="0"/>
                </a:rPr>
                <a:t>STEP 1: PRE-REGISTER TO COVER CITY SPONSORED EVENTS</a:t>
              </a:r>
            </a:p>
          </p:txBody>
        </p:sp>
      </p:grpSp>
      <p:grpSp>
        <p:nvGrpSpPr>
          <p:cNvPr id="13" name="Group 12">
            <a:extLst>
              <a:ext uri="{FF2B5EF4-FFF2-40B4-BE49-F238E27FC236}">
                <a16:creationId xmlns:a16="http://schemas.microsoft.com/office/drawing/2014/main" id="{10390AE9-AB39-D9F2-EB4B-73CD59CBC50C}"/>
              </a:ext>
            </a:extLst>
          </p:cNvPr>
          <p:cNvGrpSpPr/>
          <p:nvPr/>
        </p:nvGrpSpPr>
        <p:grpSpPr>
          <a:xfrm>
            <a:off x="6235458" y="5698198"/>
            <a:ext cx="4737238" cy="462377"/>
            <a:chOff x="6519111" y="5808908"/>
            <a:chExt cx="4737238" cy="462377"/>
          </a:xfrm>
        </p:grpSpPr>
        <p:sp>
          <p:nvSpPr>
            <p:cNvPr id="9" name="Rounded Rectangle 8">
              <a:extLst>
                <a:ext uri="{FF2B5EF4-FFF2-40B4-BE49-F238E27FC236}">
                  <a16:creationId xmlns:a16="http://schemas.microsoft.com/office/drawing/2014/main" id="{2A87E77E-8B12-D722-6711-158064AEEC49}"/>
                </a:ext>
              </a:extLst>
            </p:cNvPr>
            <p:cNvSpPr/>
            <p:nvPr/>
          </p:nvSpPr>
          <p:spPr>
            <a:xfrm>
              <a:off x="6519111" y="5808908"/>
              <a:ext cx="4622342" cy="462377"/>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DAE322C-B2CA-68C5-67A5-5974B877453C}"/>
                </a:ext>
              </a:extLst>
            </p:cNvPr>
            <p:cNvSpPr txBox="1"/>
            <p:nvPr/>
          </p:nvSpPr>
          <p:spPr>
            <a:xfrm>
              <a:off x="6521446" y="5819232"/>
              <a:ext cx="4734903" cy="440313"/>
            </a:xfrm>
            <a:prstGeom prst="rect">
              <a:avLst/>
            </a:prstGeom>
            <a:noFill/>
          </p:spPr>
          <p:txBody>
            <a:bodyPr wrap="square" rtlCol="0">
              <a:spAutoFit/>
            </a:bodyPr>
            <a:lstStyle/>
            <a:p>
              <a:pPr>
                <a:lnSpc>
                  <a:spcPts val="1400"/>
                </a:lnSpc>
              </a:pPr>
              <a:r>
                <a:rPr lang="en-US" sz="1000" b="1" dirty="0">
                  <a:solidFill>
                    <a:schemeClr val="accent5">
                      <a:lumMod val="50000"/>
                    </a:schemeClr>
                  </a:solidFill>
                  <a:latin typeface="Arial Black" panose="020B0604020202020204" pitchFamily="34" charset="0"/>
                  <a:cs typeface="Arial Black" panose="020B0604020202020204" pitchFamily="34" charset="0"/>
                </a:rPr>
                <a:t>STEP 2: APPLY FOR A SINGLE EVENT PRESS CARD FOR THE SPECIFIC EVENT YOU WANT TO COVER</a:t>
              </a:r>
            </a:p>
          </p:txBody>
        </p:sp>
      </p:grpSp>
      <p:grpSp>
        <p:nvGrpSpPr>
          <p:cNvPr id="14" name="Group 13">
            <a:extLst>
              <a:ext uri="{FF2B5EF4-FFF2-40B4-BE49-F238E27FC236}">
                <a16:creationId xmlns:a16="http://schemas.microsoft.com/office/drawing/2014/main" id="{CE4DABAB-9B41-9D03-3373-BF42F540AFD3}"/>
              </a:ext>
            </a:extLst>
          </p:cNvPr>
          <p:cNvGrpSpPr/>
          <p:nvPr/>
        </p:nvGrpSpPr>
        <p:grpSpPr>
          <a:xfrm>
            <a:off x="5806228" y="2327338"/>
            <a:ext cx="1075765" cy="523220"/>
            <a:chOff x="645394" y="2054440"/>
            <a:chExt cx="1075765" cy="523220"/>
          </a:xfrm>
        </p:grpSpPr>
        <p:sp>
          <p:nvSpPr>
            <p:cNvPr id="15" name="Rectangle 14">
              <a:extLst>
                <a:ext uri="{FF2B5EF4-FFF2-40B4-BE49-F238E27FC236}">
                  <a16:creationId xmlns:a16="http://schemas.microsoft.com/office/drawing/2014/main" id="{6B2D9E20-CAFA-E5E4-17EB-2199193A6BCB}"/>
                </a:ext>
              </a:extLst>
            </p:cNvPr>
            <p:cNvSpPr/>
            <p:nvPr/>
          </p:nvSpPr>
          <p:spPr>
            <a:xfrm>
              <a:off x="1033321" y="2238180"/>
              <a:ext cx="282389" cy="282389"/>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711F845-2209-6CC7-3A4E-D90C23DC51A2}"/>
                </a:ext>
              </a:extLst>
            </p:cNvPr>
            <p:cNvSpPr txBox="1"/>
            <p:nvPr/>
          </p:nvSpPr>
          <p:spPr>
            <a:xfrm>
              <a:off x="645394" y="2054440"/>
              <a:ext cx="1075765" cy="523220"/>
            </a:xfrm>
            <a:prstGeom prst="rect">
              <a:avLst/>
            </a:prstGeom>
            <a:noFill/>
          </p:spPr>
          <p:txBody>
            <a:bodyPr wrap="square" rtlCol="0">
              <a:spAutoFit/>
            </a:bodyPr>
            <a:lstStyle/>
            <a:p>
              <a:pPr algn="ctr"/>
              <a:r>
                <a:rPr lang="en-US" sz="2800" dirty="0">
                  <a:solidFill>
                    <a:schemeClr val="bg1"/>
                  </a:solidFill>
                  <a:latin typeface="Georgia" panose="02040502050405020303" pitchFamily="18" charset="0"/>
                </a:rPr>
                <a:t>√</a:t>
              </a:r>
            </a:p>
          </p:txBody>
        </p:sp>
      </p:grpSp>
      <p:sp>
        <p:nvSpPr>
          <p:cNvPr id="17" name="TextBox 16">
            <a:extLst>
              <a:ext uri="{FF2B5EF4-FFF2-40B4-BE49-F238E27FC236}">
                <a16:creationId xmlns:a16="http://schemas.microsoft.com/office/drawing/2014/main" id="{F1D9EDBD-6DD4-443E-0A8F-5DDAF8252837}"/>
              </a:ext>
            </a:extLst>
          </p:cNvPr>
          <p:cNvSpPr txBox="1"/>
          <p:nvPr/>
        </p:nvSpPr>
        <p:spPr>
          <a:xfrm>
            <a:off x="6621463" y="2411073"/>
            <a:ext cx="4385657" cy="492443"/>
          </a:xfrm>
          <a:prstGeom prst="rect">
            <a:avLst/>
          </a:prstGeom>
          <a:noFill/>
        </p:spPr>
        <p:txBody>
          <a:bodyPr wrap="square" rtlCol="0">
            <a:spAutoFit/>
          </a:bodyPr>
          <a:lstStyle/>
          <a:p>
            <a:r>
              <a:rPr lang="en-US" sz="1300" b="1" dirty="0">
                <a:solidFill>
                  <a:schemeClr val="accent4">
                    <a:lumMod val="20000"/>
                    <a:lumOff val="80000"/>
                  </a:schemeClr>
                </a:solidFill>
                <a:latin typeface="Arial" panose="020B0604020202020204" pitchFamily="34" charset="0"/>
                <a:ea typeface="Helvetica Neue Condensed" panose="02000503000000020004" pitchFamily="2" charset="0"/>
                <a:cs typeface="Arial" panose="020B0604020202020204" pitchFamily="34" charset="0"/>
              </a:rPr>
              <a:t>Accepted Media: </a:t>
            </a:r>
            <a:r>
              <a:rPr lang="en-US" sz="1300" b="1"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Articles, commentaries, books, photographs, videos, films, or audio</a:t>
            </a:r>
            <a:endParaRPr lang="en-US" sz="1300" i="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FA9CDD8-2BC7-F245-B0B8-2E3334D6070F}"/>
              </a:ext>
            </a:extLst>
          </p:cNvPr>
          <p:cNvSpPr txBox="1"/>
          <p:nvPr/>
        </p:nvSpPr>
        <p:spPr>
          <a:xfrm>
            <a:off x="6621463" y="2910201"/>
            <a:ext cx="4746350" cy="292388"/>
          </a:xfrm>
          <a:prstGeom prst="rect">
            <a:avLst/>
          </a:prstGeom>
          <a:noFill/>
        </p:spPr>
        <p:txBody>
          <a:bodyPr wrap="square" rtlCol="0">
            <a:spAutoFit/>
          </a:bodyPr>
          <a:lstStyle/>
          <a:p>
            <a:r>
              <a:rPr lang="en-US" sz="1300" b="1" dirty="0">
                <a:solidFill>
                  <a:schemeClr val="accent4">
                    <a:lumMod val="20000"/>
                    <a:lumOff val="80000"/>
                  </a:schemeClr>
                </a:solidFill>
                <a:latin typeface="Arial" panose="020B0604020202020204" pitchFamily="34" charset="0"/>
                <a:ea typeface="Helvetica Neue Condensed" panose="02000503000000020004" pitchFamily="2" charset="0"/>
                <a:cs typeface="Arial" panose="020B0604020202020204" pitchFamily="34" charset="0"/>
              </a:rPr>
              <a:t>Accepted File Media: </a:t>
            </a:r>
            <a:r>
              <a:rPr lang="en-US" sz="1300" b="1"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PDF, JPEG, PNG, MP3, and MP4</a:t>
            </a:r>
            <a:endParaRPr lang="en-US" sz="1300" i="1" dirty="0">
              <a:solidFill>
                <a:schemeClr val="bg1"/>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B835F45B-DFA5-0118-7D24-DF9E53AF348E}"/>
              </a:ext>
            </a:extLst>
          </p:cNvPr>
          <p:cNvGrpSpPr/>
          <p:nvPr/>
        </p:nvGrpSpPr>
        <p:grpSpPr>
          <a:xfrm>
            <a:off x="5822203" y="2795189"/>
            <a:ext cx="1075765" cy="523220"/>
            <a:chOff x="645394" y="2054440"/>
            <a:chExt cx="1075765" cy="523220"/>
          </a:xfrm>
        </p:grpSpPr>
        <p:sp>
          <p:nvSpPr>
            <p:cNvPr id="20" name="Rectangle 19">
              <a:extLst>
                <a:ext uri="{FF2B5EF4-FFF2-40B4-BE49-F238E27FC236}">
                  <a16:creationId xmlns:a16="http://schemas.microsoft.com/office/drawing/2014/main" id="{BD523C0A-5851-6A88-0112-8851DED233CD}"/>
                </a:ext>
              </a:extLst>
            </p:cNvPr>
            <p:cNvSpPr/>
            <p:nvPr/>
          </p:nvSpPr>
          <p:spPr>
            <a:xfrm>
              <a:off x="1033321" y="2238180"/>
              <a:ext cx="282389" cy="282389"/>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F45C1C0-3E41-9B7F-E059-D138D8AF59DA}"/>
                </a:ext>
              </a:extLst>
            </p:cNvPr>
            <p:cNvSpPr txBox="1"/>
            <p:nvPr/>
          </p:nvSpPr>
          <p:spPr>
            <a:xfrm>
              <a:off x="645394" y="2054440"/>
              <a:ext cx="1075765" cy="523220"/>
            </a:xfrm>
            <a:prstGeom prst="rect">
              <a:avLst/>
            </a:prstGeom>
            <a:noFill/>
          </p:spPr>
          <p:txBody>
            <a:bodyPr wrap="square" rtlCol="0">
              <a:spAutoFit/>
            </a:bodyPr>
            <a:lstStyle/>
            <a:p>
              <a:pPr algn="ctr"/>
              <a:r>
                <a:rPr lang="en-US" sz="2800" dirty="0">
                  <a:solidFill>
                    <a:schemeClr val="bg1"/>
                  </a:solidFill>
                  <a:latin typeface="Georgia" panose="02040502050405020303" pitchFamily="18" charset="0"/>
                </a:rPr>
                <a:t>√</a:t>
              </a:r>
            </a:p>
          </p:txBody>
        </p:sp>
      </p:grpSp>
    </p:spTree>
    <p:extLst>
      <p:ext uri="{BB962C8B-B14F-4D97-AF65-F5344CB8AC3E}">
        <p14:creationId xmlns:p14="http://schemas.microsoft.com/office/powerpoint/2010/main" val="1434993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5510</TotalTime>
  <Words>1792</Words>
  <Application>Microsoft Office PowerPoint</Application>
  <PresentationFormat>Widescreen</PresentationFormat>
  <Paragraphs>214</Paragraphs>
  <Slides>14</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Arial</vt:lpstr>
      <vt:lpstr>Arial Black</vt:lpstr>
      <vt:lpstr>Calibri</vt:lpstr>
      <vt:lpstr>Calibri Light</vt:lpstr>
      <vt:lpstr>Franklin Gothic Demi</vt:lpstr>
      <vt:lpstr>Georgia</vt:lpstr>
      <vt:lpstr>Gotham Bold</vt:lpstr>
      <vt:lpstr>Gotham Book</vt:lpstr>
      <vt:lpstr>Gotham-Medium</vt:lpstr>
      <vt:lpstr>HelveticaNeueLT Std Blk</vt:lpstr>
      <vt:lpstr>Times</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Roxanna Allen</dc:creator>
  <cp:lastModifiedBy>Nasser, Samer</cp:lastModifiedBy>
  <cp:revision>255</cp:revision>
  <dcterms:created xsi:type="dcterms:W3CDTF">2018-03-29T19:46:54Z</dcterms:created>
  <dcterms:modified xsi:type="dcterms:W3CDTF">2022-08-04T16:58:31Z</dcterms:modified>
</cp:coreProperties>
</file>